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2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49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0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81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48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9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7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6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E66A-321B-664F-A277-E50D200C7C8A}" type="datetimeFigureOut">
              <a:rPr lang="en-US" smtClean="0"/>
              <a:t>05/03/18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E0C7-2E54-B74C-B27F-E07F0EB5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5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sell-virology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6" y="152887"/>
            <a:ext cx="8639988" cy="1439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2006" y="1751639"/>
            <a:ext cx="8639988" cy="1439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8-02-23 at 18.38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697427" y="1223393"/>
            <a:ext cx="2290909" cy="3062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0000">
            <a:off x="5139" y="1245093"/>
            <a:ext cx="2290909" cy="3055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346263" y="1017411"/>
            <a:ext cx="2520000" cy="3469049"/>
          </a:xfrm>
          <a:prstGeom prst="rect">
            <a:avLst/>
          </a:prstGeom>
        </p:spPr>
      </p:pic>
      <p:pic>
        <p:nvPicPr>
          <p:cNvPr id="18" name="Picture 17" descr="Screen Shot 2018-02-23 at 18.31.2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588244" y="606016"/>
            <a:ext cx="2290909" cy="29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7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80" t="20930" r="-1" b="1"/>
          <a:stretch/>
        </p:blipFill>
        <p:spPr>
          <a:xfrm>
            <a:off x="2287018" y="1286447"/>
            <a:ext cx="4569965" cy="25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9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776" b="29974"/>
          <a:stretch/>
        </p:blipFill>
        <p:spPr>
          <a:xfrm>
            <a:off x="2287018" y="1286447"/>
            <a:ext cx="4569965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3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00" t="14974" r="1557" b="55105"/>
          <a:stretch/>
        </p:blipFill>
        <p:spPr>
          <a:xfrm>
            <a:off x="2287017" y="1286447"/>
            <a:ext cx="4569967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6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575" b="14012"/>
          <a:stretch/>
        </p:blipFill>
        <p:spPr>
          <a:xfrm>
            <a:off x="2287018" y="1286447"/>
            <a:ext cx="4574962" cy="25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87018" y="924550"/>
            <a:ext cx="4569965" cy="29325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rem-Ips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18" y="1286447"/>
            <a:ext cx="4569964" cy="2570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004" t="30694" r="1528" b="11440"/>
          <a:stretch/>
        </p:blipFill>
        <p:spPr>
          <a:xfrm>
            <a:off x="2287018" y="1286447"/>
            <a:ext cx="4569964" cy="25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>
            <a:spLocks noChangeAspect="1"/>
          </p:cNvSpPr>
          <p:nvPr/>
        </p:nvSpPr>
        <p:spPr>
          <a:xfrm>
            <a:off x="1692000" y="951751"/>
            <a:ext cx="5760000" cy="32399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5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upo 552"/>
          <p:cNvGrpSpPr>
            <a:grpSpLocks noChangeAspect="1"/>
          </p:cNvGrpSpPr>
          <p:nvPr/>
        </p:nvGrpSpPr>
        <p:grpSpPr>
          <a:xfrm>
            <a:off x="2140208" y="1443671"/>
            <a:ext cx="2088309" cy="2239329"/>
            <a:chOff x="6488907" y="1984376"/>
            <a:chExt cx="2678113" cy="2871787"/>
          </a:xfrm>
        </p:grpSpPr>
        <p:grpSp>
          <p:nvGrpSpPr>
            <p:cNvPr id="6" name="Grupo 549"/>
            <p:cNvGrpSpPr/>
            <p:nvPr/>
          </p:nvGrpSpPr>
          <p:grpSpPr>
            <a:xfrm>
              <a:off x="6488907" y="1984376"/>
              <a:ext cx="2678113" cy="1758950"/>
              <a:chOff x="6489700" y="1984376"/>
              <a:chExt cx="2678113" cy="1758950"/>
            </a:xfrm>
          </p:grpSpPr>
          <p:sp>
            <p:nvSpPr>
              <p:cNvPr id="89" name="Freeform 430"/>
              <p:cNvSpPr>
                <a:spLocks/>
              </p:cNvSpPr>
              <p:nvPr/>
            </p:nvSpPr>
            <p:spPr bwMode="auto">
              <a:xfrm>
                <a:off x="6723063" y="2208213"/>
                <a:ext cx="1017588" cy="1327150"/>
              </a:xfrm>
              <a:custGeom>
                <a:avLst/>
                <a:gdLst/>
                <a:ahLst/>
                <a:cxnLst>
                  <a:cxn ang="0">
                    <a:pos x="414" y="1057"/>
                  </a:cxn>
                  <a:cxn ang="0">
                    <a:pos x="296" y="1586"/>
                  </a:cxn>
                  <a:cxn ang="0">
                    <a:pos x="2074" y="2701"/>
                  </a:cxn>
                  <a:cxn ang="0">
                    <a:pos x="2074" y="0"/>
                  </a:cxn>
                  <a:cxn ang="0">
                    <a:pos x="414" y="1057"/>
                  </a:cxn>
                </a:cxnLst>
                <a:rect l="0" t="0" r="r" b="b"/>
                <a:pathLst>
                  <a:path w="2074" h="2701">
                    <a:moveTo>
                      <a:pt x="414" y="1057"/>
                    </a:moveTo>
                    <a:cubicBezTo>
                      <a:pt x="0" y="1292"/>
                      <a:pt x="0" y="1409"/>
                      <a:pt x="296" y="1586"/>
                    </a:cubicBezTo>
                    <a:cubicBezTo>
                      <a:pt x="479" y="1695"/>
                      <a:pt x="2074" y="2701"/>
                      <a:pt x="2074" y="2701"/>
                    </a:cubicBezTo>
                    <a:cubicBezTo>
                      <a:pt x="2074" y="0"/>
                      <a:pt x="2074" y="0"/>
                      <a:pt x="2074" y="0"/>
                    </a:cubicBezTo>
                    <a:lnTo>
                      <a:pt x="414" y="1057"/>
                    </a:lnTo>
                    <a:close/>
                  </a:path>
                </a:pathLst>
              </a:custGeom>
              <a:solidFill>
                <a:srgbClr val="FFCB0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0" name="Freeform 431"/>
              <p:cNvSpPr>
                <a:spLocks/>
              </p:cNvSpPr>
              <p:nvPr/>
            </p:nvSpPr>
            <p:spPr bwMode="auto">
              <a:xfrm>
                <a:off x="6489700" y="2006601"/>
                <a:ext cx="1250950" cy="1730375"/>
              </a:xfrm>
              <a:custGeom>
                <a:avLst/>
                <a:gdLst/>
                <a:ahLst/>
                <a:cxnLst>
                  <a:cxn ang="0">
                    <a:pos x="889" y="1469"/>
                  </a:cxn>
                  <a:cxn ang="0">
                    <a:pos x="2549" y="412"/>
                  </a:cxn>
                  <a:cxn ang="0">
                    <a:pos x="2549" y="0"/>
                  </a:cxn>
                  <a:cxn ang="0">
                    <a:pos x="475" y="0"/>
                  </a:cxn>
                  <a:cxn ang="0">
                    <a:pos x="0" y="470"/>
                  </a:cxn>
                  <a:cxn ang="0">
                    <a:pos x="0" y="3055"/>
                  </a:cxn>
                  <a:cxn ang="0">
                    <a:pos x="475" y="3525"/>
                  </a:cxn>
                  <a:cxn ang="0">
                    <a:pos x="2549" y="3525"/>
                  </a:cxn>
                  <a:cxn ang="0">
                    <a:pos x="2549" y="3113"/>
                  </a:cxn>
                  <a:cxn ang="0">
                    <a:pos x="771" y="1998"/>
                  </a:cxn>
                  <a:cxn ang="0">
                    <a:pos x="889" y="1469"/>
                  </a:cxn>
                </a:cxnLst>
                <a:rect l="0" t="0" r="r" b="b"/>
                <a:pathLst>
                  <a:path w="2549" h="3525">
                    <a:moveTo>
                      <a:pt x="889" y="1469"/>
                    </a:moveTo>
                    <a:cubicBezTo>
                      <a:pt x="2549" y="412"/>
                      <a:pt x="2549" y="412"/>
                      <a:pt x="2549" y="412"/>
                    </a:cubicBezTo>
                    <a:cubicBezTo>
                      <a:pt x="2549" y="0"/>
                      <a:pt x="2549" y="0"/>
                      <a:pt x="2549" y="0"/>
                    </a:cubicBezTo>
                    <a:cubicBezTo>
                      <a:pt x="475" y="0"/>
                      <a:pt x="475" y="0"/>
                      <a:pt x="475" y="0"/>
                    </a:cubicBezTo>
                    <a:cubicBezTo>
                      <a:pt x="178" y="0"/>
                      <a:pt x="0" y="177"/>
                      <a:pt x="0" y="470"/>
                    </a:cubicBezTo>
                    <a:cubicBezTo>
                      <a:pt x="0" y="3055"/>
                      <a:pt x="0" y="3055"/>
                      <a:pt x="0" y="3055"/>
                    </a:cubicBezTo>
                    <a:cubicBezTo>
                      <a:pt x="0" y="3348"/>
                      <a:pt x="178" y="3525"/>
                      <a:pt x="475" y="3525"/>
                    </a:cubicBezTo>
                    <a:cubicBezTo>
                      <a:pt x="2549" y="3525"/>
                      <a:pt x="2549" y="3525"/>
                      <a:pt x="2549" y="3525"/>
                    </a:cubicBezTo>
                    <a:cubicBezTo>
                      <a:pt x="2549" y="3113"/>
                      <a:pt x="2549" y="3113"/>
                      <a:pt x="2549" y="3113"/>
                    </a:cubicBezTo>
                    <a:cubicBezTo>
                      <a:pt x="2549" y="3113"/>
                      <a:pt x="954" y="2107"/>
                      <a:pt x="771" y="1998"/>
                    </a:cubicBezTo>
                    <a:cubicBezTo>
                      <a:pt x="475" y="1821"/>
                      <a:pt x="475" y="1704"/>
                      <a:pt x="889" y="1469"/>
                    </a:cubicBezTo>
                  </a:path>
                </a:pathLst>
              </a:custGeom>
              <a:solidFill>
                <a:srgbClr val="0DB14B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432"/>
              <p:cNvSpPr>
                <a:spLocks/>
              </p:cNvSpPr>
              <p:nvPr/>
            </p:nvSpPr>
            <p:spPr bwMode="auto">
              <a:xfrm>
                <a:off x="7304088" y="2438401"/>
                <a:ext cx="436563" cy="866775"/>
              </a:xfrm>
              <a:custGeom>
                <a:avLst/>
                <a:gdLst/>
                <a:ahLst/>
                <a:cxnLst>
                  <a:cxn ang="0">
                    <a:pos x="0" y="881"/>
                  </a:cxn>
                  <a:cxn ang="0">
                    <a:pos x="889" y="1762"/>
                  </a:cxn>
                  <a:cxn ang="0">
                    <a:pos x="889" y="0"/>
                  </a:cxn>
                  <a:cxn ang="0">
                    <a:pos x="0" y="881"/>
                  </a:cxn>
                </a:cxnLst>
                <a:rect l="0" t="0" r="r" b="b"/>
                <a:pathLst>
                  <a:path w="889" h="1762">
                    <a:moveTo>
                      <a:pt x="0" y="881"/>
                    </a:moveTo>
                    <a:cubicBezTo>
                      <a:pt x="0" y="1367"/>
                      <a:pt x="398" y="1762"/>
                      <a:pt x="889" y="1762"/>
                    </a:cubicBezTo>
                    <a:cubicBezTo>
                      <a:pt x="889" y="0"/>
                      <a:pt x="889" y="0"/>
                      <a:pt x="889" y="0"/>
                    </a:cubicBezTo>
                    <a:cubicBezTo>
                      <a:pt x="398" y="0"/>
                      <a:pt x="0" y="394"/>
                      <a:pt x="0" y="881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2" name="Freeform 433"/>
              <p:cNvSpPr>
                <a:spLocks/>
              </p:cNvSpPr>
              <p:nvPr/>
            </p:nvSpPr>
            <p:spPr bwMode="auto">
              <a:xfrm>
                <a:off x="7737475" y="2001838"/>
                <a:ext cx="1400175" cy="1735138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303" y="303"/>
                  </a:cxn>
                  <a:cxn ang="0">
                    <a:pos x="303" y="1125"/>
                  </a:cxn>
                  <a:cxn ang="0">
                    <a:pos x="599" y="1419"/>
                  </a:cxn>
                  <a:cxn ang="0">
                    <a:pos x="2555" y="1419"/>
                  </a:cxn>
                  <a:cxn ang="0">
                    <a:pos x="2847" y="1768"/>
                  </a:cxn>
                  <a:cxn ang="0">
                    <a:pos x="2555" y="2124"/>
                  </a:cxn>
                  <a:cxn ang="0">
                    <a:pos x="599" y="2124"/>
                  </a:cxn>
                  <a:cxn ang="0">
                    <a:pos x="303" y="2418"/>
                  </a:cxn>
                  <a:cxn ang="0">
                    <a:pos x="303" y="3240"/>
                  </a:cxn>
                  <a:cxn ang="0">
                    <a:pos x="4" y="3533"/>
                  </a:cxn>
                  <a:cxn ang="0">
                    <a:pos x="0" y="0"/>
                  </a:cxn>
                </a:cxnLst>
                <a:rect l="0" t="0" r="r" b="b"/>
                <a:pathLst>
                  <a:path w="2851" h="3534">
                    <a:moveTo>
                      <a:pt x="4" y="11"/>
                    </a:moveTo>
                    <a:cubicBezTo>
                      <a:pt x="244" y="10"/>
                      <a:pt x="303" y="68"/>
                      <a:pt x="303" y="303"/>
                    </a:cubicBezTo>
                    <a:cubicBezTo>
                      <a:pt x="303" y="1125"/>
                      <a:pt x="303" y="1125"/>
                      <a:pt x="303" y="1125"/>
                    </a:cubicBezTo>
                    <a:cubicBezTo>
                      <a:pt x="303" y="1360"/>
                      <a:pt x="362" y="1419"/>
                      <a:pt x="599" y="1419"/>
                    </a:cubicBezTo>
                    <a:cubicBezTo>
                      <a:pt x="2555" y="1419"/>
                      <a:pt x="2555" y="1419"/>
                      <a:pt x="2555" y="1419"/>
                    </a:cubicBezTo>
                    <a:cubicBezTo>
                      <a:pt x="2792" y="1419"/>
                      <a:pt x="2842" y="1530"/>
                      <a:pt x="2847" y="1768"/>
                    </a:cubicBezTo>
                    <a:cubicBezTo>
                      <a:pt x="2851" y="2007"/>
                      <a:pt x="2792" y="2124"/>
                      <a:pt x="2555" y="2124"/>
                    </a:cubicBezTo>
                    <a:cubicBezTo>
                      <a:pt x="599" y="2124"/>
                      <a:pt x="599" y="2124"/>
                      <a:pt x="599" y="2124"/>
                    </a:cubicBezTo>
                    <a:cubicBezTo>
                      <a:pt x="362" y="2124"/>
                      <a:pt x="303" y="2183"/>
                      <a:pt x="303" y="2418"/>
                    </a:cubicBezTo>
                    <a:cubicBezTo>
                      <a:pt x="303" y="3240"/>
                      <a:pt x="303" y="3240"/>
                      <a:pt x="303" y="3240"/>
                    </a:cubicBezTo>
                    <a:cubicBezTo>
                      <a:pt x="303" y="3475"/>
                      <a:pt x="244" y="3534"/>
                      <a:pt x="4" y="3533"/>
                    </a:cubicBezTo>
                    <a:cubicBezTo>
                      <a:pt x="1" y="3533"/>
                      <a:pt x="0" y="0"/>
                      <a:pt x="0" y="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434"/>
              <p:cNvSpPr>
                <a:spLocks/>
              </p:cNvSpPr>
              <p:nvPr/>
            </p:nvSpPr>
            <p:spPr bwMode="auto">
              <a:xfrm>
                <a:off x="7974013" y="2006601"/>
                <a:ext cx="727075" cy="490538"/>
              </a:xfrm>
              <a:custGeom>
                <a:avLst/>
                <a:gdLst/>
                <a:ahLst/>
                <a:cxnLst>
                  <a:cxn ang="0">
                    <a:pos x="294" y="0"/>
                  </a:cxn>
                  <a:cxn ang="0">
                    <a:pos x="0" y="294"/>
                  </a:cxn>
                  <a:cxn ang="0">
                    <a:pos x="0" y="764"/>
                  </a:cxn>
                  <a:cxn ang="0">
                    <a:pos x="355" y="823"/>
                  </a:cxn>
                  <a:cxn ang="0">
                    <a:pos x="1304" y="235"/>
                  </a:cxn>
                  <a:cxn ang="0">
                    <a:pos x="1304" y="0"/>
                  </a:cxn>
                  <a:cxn ang="0">
                    <a:pos x="294" y="0"/>
                  </a:cxn>
                </a:cxnLst>
                <a:rect l="0" t="0" r="r" b="b"/>
                <a:pathLst>
                  <a:path w="1481" h="999">
                    <a:moveTo>
                      <a:pt x="294" y="0"/>
                    </a:moveTo>
                    <a:cubicBezTo>
                      <a:pt x="118" y="0"/>
                      <a:pt x="0" y="59"/>
                      <a:pt x="0" y="294"/>
                    </a:cubicBezTo>
                    <a:cubicBezTo>
                      <a:pt x="0" y="764"/>
                      <a:pt x="0" y="764"/>
                      <a:pt x="0" y="764"/>
                    </a:cubicBezTo>
                    <a:cubicBezTo>
                      <a:pt x="0" y="999"/>
                      <a:pt x="178" y="940"/>
                      <a:pt x="355" y="823"/>
                    </a:cubicBezTo>
                    <a:cubicBezTo>
                      <a:pt x="355" y="823"/>
                      <a:pt x="838" y="543"/>
                      <a:pt x="1304" y="235"/>
                    </a:cubicBezTo>
                    <a:cubicBezTo>
                      <a:pt x="1481" y="118"/>
                      <a:pt x="1422" y="0"/>
                      <a:pt x="1304" y="0"/>
                    </a:cubicBezTo>
                    <a:cubicBezTo>
                      <a:pt x="1126" y="0"/>
                      <a:pt x="1304" y="1"/>
                      <a:pt x="294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4" name="Freeform 435"/>
              <p:cNvSpPr>
                <a:spLocks/>
              </p:cNvSpPr>
              <p:nvPr/>
            </p:nvSpPr>
            <p:spPr bwMode="auto">
              <a:xfrm>
                <a:off x="8596313" y="3159126"/>
                <a:ext cx="541338" cy="365125"/>
              </a:xfrm>
              <a:custGeom>
                <a:avLst/>
                <a:gdLst/>
                <a:ahLst/>
                <a:cxnLst>
                  <a:cxn ang="0">
                    <a:pos x="882" y="0"/>
                  </a:cxn>
                  <a:cxn ang="0">
                    <a:pos x="1100" y="219"/>
                  </a:cxn>
                  <a:cxn ang="0">
                    <a:pos x="1100" y="568"/>
                  </a:cxn>
                  <a:cxn ang="0">
                    <a:pos x="836" y="612"/>
                  </a:cxn>
                  <a:cxn ang="0">
                    <a:pos x="132" y="175"/>
                  </a:cxn>
                  <a:cxn ang="0">
                    <a:pos x="132" y="1"/>
                  </a:cxn>
                  <a:cxn ang="0">
                    <a:pos x="882" y="0"/>
                  </a:cxn>
                </a:cxnLst>
                <a:rect l="0" t="0" r="r" b="b"/>
                <a:pathLst>
                  <a:path w="1100" h="743">
                    <a:moveTo>
                      <a:pt x="882" y="0"/>
                    </a:moveTo>
                    <a:cubicBezTo>
                      <a:pt x="1012" y="1"/>
                      <a:pt x="1100" y="44"/>
                      <a:pt x="1100" y="219"/>
                    </a:cubicBezTo>
                    <a:cubicBezTo>
                      <a:pt x="1100" y="568"/>
                      <a:pt x="1100" y="568"/>
                      <a:pt x="1100" y="568"/>
                    </a:cubicBezTo>
                    <a:cubicBezTo>
                      <a:pt x="1100" y="743"/>
                      <a:pt x="968" y="699"/>
                      <a:pt x="836" y="612"/>
                    </a:cubicBezTo>
                    <a:cubicBezTo>
                      <a:pt x="836" y="612"/>
                      <a:pt x="477" y="404"/>
                      <a:pt x="132" y="175"/>
                    </a:cubicBezTo>
                    <a:cubicBezTo>
                      <a:pt x="0" y="88"/>
                      <a:pt x="44" y="1"/>
                      <a:pt x="132" y="1"/>
                    </a:cubicBezTo>
                    <a:cubicBezTo>
                      <a:pt x="263" y="1"/>
                      <a:pt x="131" y="1"/>
                      <a:pt x="882" y="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436"/>
              <p:cNvSpPr>
                <a:spLocks/>
              </p:cNvSpPr>
              <p:nvPr/>
            </p:nvSpPr>
            <p:spPr bwMode="auto">
              <a:xfrm>
                <a:off x="8596313" y="2219326"/>
                <a:ext cx="541338" cy="363538"/>
              </a:xfrm>
              <a:custGeom>
                <a:avLst/>
                <a:gdLst/>
                <a:ahLst/>
                <a:cxnLst>
                  <a:cxn ang="0">
                    <a:pos x="882" y="742"/>
                  </a:cxn>
                  <a:cxn ang="0">
                    <a:pos x="1100" y="523"/>
                  </a:cxn>
                  <a:cxn ang="0">
                    <a:pos x="1100" y="174"/>
                  </a:cxn>
                  <a:cxn ang="0">
                    <a:pos x="836" y="131"/>
                  </a:cxn>
                  <a:cxn ang="0">
                    <a:pos x="132" y="567"/>
                  </a:cxn>
                  <a:cxn ang="0">
                    <a:pos x="132" y="741"/>
                  </a:cxn>
                  <a:cxn ang="0">
                    <a:pos x="882" y="742"/>
                  </a:cxn>
                </a:cxnLst>
                <a:rect l="0" t="0" r="r" b="b"/>
                <a:pathLst>
                  <a:path w="1100" h="742">
                    <a:moveTo>
                      <a:pt x="882" y="742"/>
                    </a:moveTo>
                    <a:cubicBezTo>
                      <a:pt x="1012" y="741"/>
                      <a:pt x="1100" y="698"/>
                      <a:pt x="1100" y="523"/>
                    </a:cubicBezTo>
                    <a:cubicBezTo>
                      <a:pt x="1100" y="174"/>
                      <a:pt x="1100" y="174"/>
                      <a:pt x="1100" y="174"/>
                    </a:cubicBezTo>
                    <a:cubicBezTo>
                      <a:pt x="1100" y="0"/>
                      <a:pt x="968" y="43"/>
                      <a:pt x="836" y="131"/>
                    </a:cubicBezTo>
                    <a:cubicBezTo>
                      <a:pt x="836" y="131"/>
                      <a:pt x="477" y="339"/>
                      <a:pt x="132" y="567"/>
                    </a:cubicBezTo>
                    <a:cubicBezTo>
                      <a:pt x="0" y="654"/>
                      <a:pt x="44" y="741"/>
                      <a:pt x="132" y="741"/>
                    </a:cubicBezTo>
                    <a:cubicBezTo>
                      <a:pt x="263" y="741"/>
                      <a:pt x="131" y="741"/>
                      <a:pt x="882" y="742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6" name="Freeform 437"/>
              <p:cNvSpPr>
                <a:spLocks/>
              </p:cNvSpPr>
              <p:nvPr/>
            </p:nvSpPr>
            <p:spPr bwMode="auto">
              <a:xfrm>
                <a:off x="7977188" y="3238501"/>
                <a:ext cx="727075" cy="492125"/>
              </a:xfrm>
              <a:custGeom>
                <a:avLst/>
                <a:gdLst/>
                <a:ahLst/>
                <a:cxnLst>
                  <a:cxn ang="0">
                    <a:pos x="295" y="1000"/>
                  </a:cxn>
                  <a:cxn ang="0">
                    <a:pos x="0" y="705"/>
                  </a:cxn>
                  <a:cxn ang="0">
                    <a:pos x="0" y="235"/>
                  </a:cxn>
                  <a:cxn ang="0">
                    <a:pos x="356" y="177"/>
                  </a:cxn>
                  <a:cxn ang="0">
                    <a:pos x="1304" y="764"/>
                  </a:cxn>
                  <a:cxn ang="0">
                    <a:pos x="1304" y="999"/>
                  </a:cxn>
                  <a:cxn ang="0">
                    <a:pos x="295" y="1000"/>
                  </a:cxn>
                </a:cxnLst>
                <a:rect l="0" t="0" r="r" b="b"/>
                <a:pathLst>
                  <a:path w="1482" h="1000">
                    <a:moveTo>
                      <a:pt x="295" y="1000"/>
                    </a:moveTo>
                    <a:cubicBezTo>
                      <a:pt x="119" y="999"/>
                      <a:pt x="0" y="940"/>
                      <a:pt x="0" y="705"/>
                    </a:cubicBezTo>
                    <a:cubicBezTo>
                      <a:pt x="0" y="235"/>
                      <a:pt x="0" y="235"/>
                      <a:pt x="0" y="235"/>
                    </a:cubicBezTo>
                    <a:cubicBezTo>
                      <a:pt x="0" y="0"/>
                      <a:pt x="178" y="59"/>
                      <a:pt x="356" y="177"/>
                    </a:cubicBezTo>
                    <a:cubicBezTo>
                      <a:pt x="356" y="177"/>
                      <a:pt x="839" y="457"/>
                      <a:pt x="1304" y="764"/>
                    </a:cubicBezTo>
                    <a:cubicBezTo>
                      <a:pt x="1482" y="881"/>
                      <a:pt x="1422" y="999"/>
                      <a:pt x="1304" y="999"/>
                    </a:cubicBezTo>
                    <a:cubicBezTo>
                      <a:pt x="1127" y="999"/>
                      <a:pt x="1304" y="999"/>
                      <a:pt x="295" y="1000"/>
                    </a:cubicBezTo>
                  </a:path>
                </a:pathLst>
              </a:custGeom>
              <a:solidFill>
                <a:srgbClr val="0071B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7" name="Freeform 438"/>
              <p:cNvSpPr>
                <a:spLocks/>
              </p:cNvSpPr>
              <p:nvPr/>
            </p:nvSpPr>
            <p:spPr bwMode="auto">
              <a:xfrm>
                <a:off x="8039100" y="1984376"/>
                <a:ext cx="1082675" cy="622300"/>
              </a:xfrm>
              <a:custGeom>
                <a:avLst/>
                <a:gdLst/>
                <a:ahLst/>
                <a:cxnLst>
                  <a:cxn ang="0">
                    <a:pos x="2055" y="150"/>
                  </a:cxn>
                  <a:cxn ang="0">
                    <a:pos x="396" y="1176"/>
                  </a:cxn>
                  <a:cxn ang="0">
                    <a:pos x="151" y="1120"/>
                  </a:cxn>
                  <a:cxn ang="0">
                    <a:pos x="1810" y="93"/>
                  </a:cxn>
                  <a:cxn ang="0">
                    <a:pos x="2055" y="150"/>
                  </a:cxn>
                </a:cxnLst>
                <a:rect l="0" t="0" r="r" b="b"/>
                <a:pathLst>
                  <a:path w="2206" h="1269">
                    <a:moveTo>
                      <a:pt x="2055" y="150"/>
                    </a:moveTo>
                    <a:cubicBezTo>
                      <a:pt x="1904" y="243"/>
                      <a:pt x="547" y="1083"/>
                      <a:pt x="396" y="1176"/>
                    </a:cubicBezTo>
                    <a:cubicBezTo>
                      <a:pt x="245" y="1269"/>
                      <a:pt x="0" y="1213"/>
                      <a:pt x="151" y="1120"/>
                    </a:cubicBezTo>
                    <a:cubicBezTo>
                      <a:pt x="302" y="1027"/>
                      <a:pt x="1659" y="187"/>
                      <a:pt x="1810" y="93"/>
                    </a:cubicBezTo>
                    <a:cubicBezTo>
                      <a:pt x="1961" y="0"/>
                      <a:pt x="2206" y="56"/>
                      <a:pt x="2055" y="150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8" name="Freeform 439"/>
              <p:cNvSpPr>
                <a:spLocks/>
              </p:cNvSpPr>
              <p:nvPr/>
            </p:nvSpPr>
            <p:spPr bwMode="auto">
              <a:xfrm>
                <a:off x="8223250" y="3135313"/>
                <a:ext cx="944563" cy="608013"/>
              </a:xfrm>
              <a:custGeom>
                <a:avLst/>
                <a:gdLst/>
                <a:ahLst/>
                <a:cxnLst>
                  <a:cxn ang="0">
                    <a:pos x="1774" y="1147"/>
                  </a:cxn>
                  <a:cxn ang="0">
                    <a:pos x="149" y="149"/>
                  </a:cxn>
                  <a:cxn ang="0">
                    <a:pos x="392" y="91"/>
                  </a:cxn>
                  <a:cxn ang="0">
                    <a:pos x="1719" y="906"/>
                  </a:cxn>
                  <a:cxn ang="0">
                    <a:pos x="1774" y="1147"/>
                  </a:cxn>
                </a:cxnLst>
                <a:rect l="0" t="0" r="r" b="b"/>
                <a:pathLst>
                  <a:path w="1923" h="1239">
                    <a:moveTo>
                      <a:pt x="1774" y="1147"/>
                    </a:moveTo>
                    <a:cubicBezTo>
                      <a:pt x="1625" y="1056"/>
                      <a:pt x="298" y="241"/>
                      <a:pt x="149" y="149"/>
                    </a:cubicBezTo>
                    <a:cubicBezTo>
                      <a:pt x="0" y="58"/>
                      <a:pt x="243" y="0"/>
                      <a:pt x="392" y="91"/>
                    </a:cubicBezTo>
                    <a:cubicBezTo>
                      <a:pt x="540" y="182"/>
                      <a:pt x="1570" y="815"/>
                      <a:pt x="1719" y="906"/>
                    </a:cubicBezTo>
                    <a:cubicBezTo>
                      <a:pt x="1868" y="998"/>
                      <a:pt x="1923" y="1239"/>
                      <a:pt x="1774" y="1147"/>
                    </a:cubicBezTo>
                  </a:path>
                </a:pathLst>
              </a:custGeom>
              <a:solidFill>
                <a:srgbClr val="EE304A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" name="Grupo 551"/>
            <p:cNvGrpSpPr/>
            <p:nvPr/>
          </p:nvGrpSpPr>
          <p:grpSpPr>
            <a:xfrm>
              <a:off x="6500020" y="3870326"/>
              <a:ext cx="2655887" cy="985837"/>
              <a:chOff x="6488113" y="3870326"/>
              <a:chExt cx="2655887" cy="985837"/>
            </a:xfrm>
          </p:grpSpPr>
          <p:sp>
            <p:nvSpPr>
              <p:cNvPr id="8" name="Freeform 440"/>
              <p:cNvSpPr>
                <a:spLocks noEditPoints="1"/>
              </p:cNvSpPr>
              <p:nvPr/>
            </p:nvSpPr>
            <p:spPr bwMode="auto">
              <a:xfrm>
                <a:off x="6488113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3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3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3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441"/>
              <p:cNvSpPr>
                <a:spLocks/>
              </p:cNvSpPr>
              <p:nvPr/>
            </p:nvSpPr>
            <p:spPr bwMode="auto">
              <a:xfrm>
                <a:off x="66008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1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" name="Freeform 442"/>
              <p:cNvSpPr>
                <a:spLocks/>
              </p:cNvSpPr>
              <p:nvPr/>
            </p:nvSpPr>
            <p:spPr bwMode="auto">
              <a:xfrm>
                <a:off x="668496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4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4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0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5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1" name="Freeform 443"/>
              <p:cNvSpPr>
                <a:spLocks noEditPoints="1"/>
              </p:cNvSpPr>
              <p:nvPr/>
            </p:nvSpPr>
            <p:spPr bwMode="auto">
              <a:xfrm>
                <a:off x="6772275" y="4403726"/>
                <a:ext cx="1158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1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" name="Freeform 444"/>
              <p:cNvSpPr>
                <a:spLocks/>
              </p:cNvSpPr>
              <p:nvPr/>
            </p:nvSpPr>
            <p:spPr bwMode="auto">
              <a:xfrm>
                <a:off x="6891338" y="4403726"/>
                <a:ext cx="101600" cy="117475"/>
              </a:xfrm>
              <a:custGeom>
                <a:avLst/>
                <a:gdLst/>
                <a:ahLst/>
                <a:cxnLst>
                  <a:cxn ang="0">
                    <a:pos x="115" y="237"/>
                  </a:cxn>
                  <a:cxn ang="0">
                    <a:pos x="70" y="228"/>
                  </a:cxn>
                  <a:cxn ang="0">
                    <a:pos x="33" y="202"/>
                  </a:cxn>
                  <a:cxn ang="0">
                    <a:pos x="9" y="165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5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6" y="36"/>
                  </a:cxn>
                  <a:cxn ang="0">
                    <a:pos x="188" y="55"/>
                  </a:cxn>
                  <a:cxn ang="0">
                    <a:pos x="157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3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3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7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3"/>
                  </a:cxn>
                  <a:cxn ang="0">
                    <a:pos x="168" y="226"/>
                  </a:cxn>
                  <a:cxn ang="0">
                    <a:pos x="144" y="234"/>
                  </a:cxn>
                  <a:cxn ang="0">
                    <a:pos x="115" y="237"/>
                  </a:cxn>
                </a:cxnLst>
                <a:rect l="0" t="0" r="r" b="b"/>
                <a:pathLst>
                  <a:path w="207" h="237">
                    <a:moveTo>
                      <a:pt x="115" y="237"/>
                    </a:moveTo>
                    <a:cubicBezTo>
                      <a:pt x="99" y="237"/>
                      <a:pt x="84" y="234"/>
                      <a:pt x="70" y="228"/>
                    </a:cubicBezTo>
                    <a:cubicBezTo>
                      <a:pt x="56" y="221"/>
                      <a:pt x="43" y="213"/>
                      <a:pt x="33" y="202"/>
                    </a:cubicBezTo>
                    <a:cubicBezTo>
                      <a:pt x="23" y="192"/>
                      <a:pt x="15" y="179"/>
                      <a:pt x="9" y="165"/>
                    </a:cubicBezTo>
                    <a:cubicBezTo>
                      <a:pt x="3" y="151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6" y="15"/>
                      <a:pt x="70" y="9"/>
                    </a:cubicBezTo>
                    <a:cubicBezTo>
                      <a:pt x="84" y="3"/>
                      <a:pt x="100" y="0"/>
                      <a:pt x="116" y="0"/>
                    </a:cubicBezTo>
                    <a:cubicBezTo>
                      <a:pt x="127" y="0"/>
                      <a:pt x="136" y="0"/>
                      <a:pt x="145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6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8" y="38"/>
                      <a:pt x="157" y="32"/>
                    </a:cubicBezTo>
                    <a:cubicBezTo>
                      <a:pt x="145" y="26"/>
                      <a:pt x="132" y="23"/>
                      <a:pt x="116" y="23"/>
                    </a:cubicBezTo>
                    <a:cubicBezTo>
                      <a:pt x="103" y="23"/>
                      <a:pt x="92" y="26"/>
                      <a:pt x="81" y="31"/>
                    </a:cubicBezTo>
                    <a:cubicBezTo>
                      <a:pt x="70" y="35"/>
                      <a:pt x="61" y="42"/>
                      <a:pt x="53" y="51"/>
                    </a:cubicBezTo>
                    <a:cubicBezTo>
                      <a:pt x="45" y="59"/>
                      <a:pt x="39" y="69"/>
                      <a:pt x="34" y="81"/>
                    </a:cubicBezTo>
                    <a:cubicBezTo>
                      <a:pt x="30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30" y="144"/>
                      <a:pt x="34" y="155"/>
                    </a:cubicBezTo>
                    <a:cubicBezTo>
                      <a:pt x="39" y="167"/>
                      <a:pt x="45" y="177"/>
                      <a:pt x="53" y="185"/>
                    </a:cubicBezTo>
                    <a:cubicBezTo>
                      <a:pt x="61" y="194"/>
                      <a:pt x="70" y="200"/>
                      <a:pt x="81" y="205"/>
                    </a:cubicBezTo>
                    <a:cubicBezTo>
                      <a:pt x="92" y="210"/>
                      <a:pt x="103" y="213"/>
                      <a:pt x="116" y="213"/>
                    </a:cubicBezTo>
                    <a:cubicBezTo>
                      <a:pt x="132" y="213"/>
                      <a:pt x="145" y="210"/>
                      <a:pt x="157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2" y="218"/>
                      <a:pt x="175" y="222"/>
                      <a:pt x="168" y="226"/>
                    </a:cubicBezTo>
                    <a:cubicBezTo>
                      <a:pt x="160" y="229"/>
                      <a:pt x="152" y="232"/>
                      <a:pt x="144" y="234"/>
                    </a:cubicBezTo>
                    <a:cubicBezTo>
                      <a:pt x="135" y="236"/>
                      <a:pt x="126" y="237"/>
                      <a:pt x="115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" name="Rectangle 445"/>
              <p:cNvSpPr>
                <a:spLocks noChangeArrowheads="1"/>
              </p:cNvSpPr>
              <p:nvPr/>
            </p:nvSpPr>
            <p:spPr bwMode="auto">
              <a:xfrm>
                <a:off x="6999288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" name="Freeform 446"/>
              <p:cNvSpPr>
                <a:spLocks noEditPoints="1"/>
              </p:cNvSpPr>
              <p:nvPr/>
            </p:nvSpPr>
            <p:spPr bwMode="auto">
              <a:xfrm>
                <a:off x="7018338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2"/>
                  </a:cxn>
                  <a:cxn ang="0">
                    <a:pos x="63" y="72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1" y="46"/>
                  </a:cxn>
                  <a:cxn ang="0">
                    <a:pos x="35" y="9"/>
                  </a:cxn>
                  <a:cxn ang="0">
                    <a:pos x="19" y="46"/>
                  </a:cxn>
                  <a:cxn ang="0">
                    <a:pos x="51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39" y="0"/>
                    </a:lnTo>
                    <a:lnTo>
                      <a:pt x="72" y="72"/>
                    </a:lnTo>
                    <a:lnTo>
                      <a:pt x="63" y="72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1" y="46"/>
                    </a:moveTo>
                    <a:lnTo>
                      <a:pt x="35" y="9"/>
                    </a:lnTo>
                    <a:lnTo>
                      <a:pt x="19" y="46"/>
                    </a:lnTo>
                    <a:lnTo>
                      <a:pt x="51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447"/>
              <p:cNvSpPr>
                <a:spLocks/>
              </p:cNvSpPr>
              <p:nvPr/>
            </p:nvSpPr>
            <p:spPr bwMode="auto">
              <a:xfrm>
                <a:off x="7131050" y="4403726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2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7"/>
                  </a:cxn>
                  <a:cxn ang="0">
                    <a:pos x="7" y="161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2"/>
                  </a:cxn>
                  <a:cxn ang="0">
                    <a:pos x="33" y="34"/>
                  </a:cxn>
                  <a:cxn ang="0">
                    <a:pos x="70" y="9"/>
                  </a:cxn>
                  <a:cxn ang="0">
                    <a:pos x="116" y="0"/>
                  </a:cxn>
                  <a:cxn ang="0">
                    <a:pos x="144" y="2"/>
                  </a:cxn>
                  <a:cxn ang="0">
                    <a:pos x="168" y="9"/>
                  </a:cxn>
                  <a:cxn ang="0">
                    <a:pos x="188" y="21"/>
                  </a:cxn>
                  <a:cxn ang="0">
                    <a:pos x="205" y="36"/>
                  </a:cxn>
                  <a:cxn ang="0">
                    <a:pos x="188" y="55"/>
                  </a:cxn>
                  <a:cxn ang="0">
                    <a:pos x="156" y="32"/>
                  </a:cxn>
                  <a:cxn ang="0">
                    <a:pos x="116" y="23"/>
                  </a:cxn>
                  <a:cxn ang="0">
                    <a:pos x="81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6" y="213"/>
                  </a:cxn>
                  <a:cxn ang="0">
                    <a:pos x="156" y="204"/>
                  </a:cxn>
                  <a:cxn ang="0">
                    <a:pos x="190" y="180"/>
                  </a:cxn>
                  <a:cxn ang="0">
                    <a:pos x="207" y="196"/>
                  </a:cxn>
                  <a:cxn ang="0">
                    <a:pos x="189" y="212"/>
                  </a:cxn>
                  <a:cxn ang="0">
                    <a:pos x="169" y="225"/>
                  </a:cxn>
                  <a:cxn ang="0">
                    <a:pos x="147" y="233"/>
                  </a:cxn>
                  <a:cxn ang="0">
                    <a:pos x="120" y="237"/>
                  </a:cxn>
                  <a:cxn ang="0">
                    <a:pos x="99" y="283"/>
                  </a:cxn>
                  <a:cxn ang="0">
                    <a:pos x="74" y="272"/>
                  </a:cxn>
                </a:cxnLst>
                <a:rect l="0" t="0" r="r" b="b"/>
                <a:pathLst>
                  <a:path w="207" h="283">
                    <a:moveTo>
                      <a:pt x="74" y="272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2" y="229"/>
                      <a:pt x="59" y="223"/>
                    </a:cubicBezTo>
                    <a:cubicBezTo>
                      <a:pt x="47" y="216"/>
                      <a:pt x="37" y="208"/>
                      <a:pt x="28" y="197"/>
                    </a:cubicBezTo>
                    <a:cubicBezTo>
                      <a:pt x="19" y="187"/>
                      <a:pt x="12" y="175"/>
                      <a:pt x="7" y="161"/>
                    </a:cubicBezTo>
                    <a:cubicBezTo>
                      <a:pt x="3" y="148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2"/>
                    </a:cubicBezTo>
                    <a:cubicBezTo>
                      <a:pt x="15" y="58"/>
                      <a:pt x="23" y="45"/>
                      <a:pt x="33" y="34"/>
                    </a:cubicBezTo>
                    <a:cubicBezTo>
                      <a:pt x="43" y="24"/>
                      <a:pt x="55" y="15"/>
                      <a:pt x="70" y="9"/>
                    </a:cubicBezTo>
                    <a:cubicBezTo>
                      <a:pt x="84" y="3"/>
                      <a:pt x="99" y="0"/>
                      <a:pt x="116" y="0"/>
                    </a:cubicBezTo>
                    <a:cubicBezTo>
                      <a:pt x="127" y="0"/>
                      <a:pt x="136" y="0"/>
                      <a:pt x="144" y="2"/>
                    </a:cubicBezTo>
                    <a:cubicBezTo>
                      <a:pt x="153" y="4"/>
                      <a:pt x="161" y="6"/>
                      <a:pt x="168" y="9"/>
                    </a:cubicBezTo>
                    <a:cubicBezTo>
                      <a:pt x="175" y="13"/>
                      <a:pt x="182" y="17"/>
                      <a:pt x="188" y="21"/>
                    </a:cubicBezTo>
                    <a:cubicBezTo>
                      <a:pt x="194" y="25"/>
                      <a:pt x="200" y="30"/>
                      <a:pt x="205" y="36"/>
                    </a:cubicBezTo>
                    <a:cubicBezTo>
                      <a:pt x="188" y="55"/>
                      <a:pt x="188" y="55"/>
                      <a:pt x="188" y="55"/>
                    </a:cubicBezTo>
                    <a:cubicBezTo>
                      <a:pt x="178" y="46"/>
                      <a:pt x="167" y="38"/>
                      <a:pt x="156" y="32"/>
                    </a:cubicBezTo>
                    <a:cubicBezTo>
                      <a:pt x="145" y="26"/>
                      <a:pt x="131" y="23"/>
                      <a:pt x="116" y="23"/>
                    </a:cubicBezTo>
                    <a:cubicBezTo>
                      <a:pt x="103" y="23"/>
                      <a:pt x="91" y="26"/>
                      <a:pt x="81" y="31"/>
                    </a:cubicBezTo>
                    <a:cubicBezTo>
                      <a:pt x="70" y="35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0"/>
                      <a:pt x="81" y="205"/>
                    </a:cubicBezTo>
                    <a:cubicBezTo>
                      <a:pt x="91" y="210"/>
                      <a:pt x="103" y="213"/>
                      <a:pt x="116" y="213"/>
                    </a:cubicBezTo>
                    <a:cubicBezTo>
                      <a:pt x="131" y="213"/>
                      <a:pt x="145" y="210"/>
                      <a:pt x="156" y="204"/>
                    </a:cubicBezTo>
                    <a:cubicBezTo>
                      <a:pt x="168" y="198"/>
                      <a:pt x="179" y="190"/>
                      <a:pt x="190" y="180"/>
                    </a:cubicBezTo>
                    <a:cubicBezTo>
                      <a:pt x="207" y="196"/>
                      <a:pt x="207" y="196"/>
                      <a:pt x="207" y="196"/>
                    </a:cubicBezTo>
                    <a:cubicBezTo>
                      <a:pt x="201" y="202"/>
                      <a:pt x="195" y="208"/>
                      <a:pt x="189" y="212"/>
                    </a:cubicBezTo>
                    <a:cubicBezTo>
                      <a:pt x="183" y="217"/>
                      <a:pt x="176" y="221"/>
                      <a:pt x="169" y="225"/>
                    </a:cubicBezTo>
                    <a:cubicBezTo>
                      <a:pt x="162" y="228"/>
                      <a:pt x="155" y="231"/>
                      <a:pt x="147" y="233"/>
                    </a:cubicBezTo>
                    <a:cubicBezTo>
                      <a:pt x="139" y="235"/>
                      <a:pt x="130" y="236"/>
                      <a:pt x="120" y="237"/>
                    </a:cubicBezTo>
                    <a:cubicBezTo>
                      <a:pt x="99" y="283"/>
                      <a:pt x="99" y="283"/>
                      <a:pt x="99" y="283"/>
                    </a:cubicBezTo>
                    <a:lnTo>
                      <a:pt x="74" y="2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448"/>
              <p:cNvSpPr>
                <a:spLocks noEditPoints="1"/>
              </p:cNvSpPr>
              <p:nvPr/>
            </p:nvSpPr>
            <p:spPr bwMode="auto">
              <a:xfrm>
                <a:off x="7227888" y="4376738"/>
                <a:ext cx="114300" cy="142875"/>
              </a:xfrm>
              <a:custGeom>
                <a:avLst/>
                <a:gdLst/>
                <a:ahLst/>
                <a:cxnLst>
                  <a:cxn ang="0">
                    <a:pos x="105" y="58"/>
                  </a:cxn>
                  <a:cxn ang="0">
                    <a:pos x="129" y="58"/>
                  </a:cxn>
                  <a:cxn ang="0">
                    <a:pos x="234" y="289"/>
                  </a:cxn>
                  <a:cxn ang="0">
                    <a:pos x="206" y="289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9"/>
                  </a:cxn>
                  <a:cxn ang="0">
                    <a:pos x="0" y="289"/>
                  </a:cxn>
                  <a:cxn ang="0">
                    <a:pos x="105" y="58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6" y="6"/>
                  </a:cxn>
                  <a:cxn ang="0">
                    <a:pos x="118" y="10"/>
                  </a:cxn>
                  <a:cxn ang="0">
                    <a:pos x="129" y="15"/>
                  </a:cxn>
                  <a:cxn ang="0">
                    <a:pos x="138" y="17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1" y="5"/>
                  </a:cxn>
                  <a:cxn ang="0">
                    <a:pos x="158" y="31"/>
                  </a:cxn>
                  <a:cxn ang="0">
                    <a:pos x="140" y="39"/>
                  </a:cxn>
                  <a:cxn ang="0">
                    <a:pos x="128" y="37"/>
                  </a:cxn>
                  <a:cxn ang="0">
                    <a:pos x="116" y="33"/>
                  </a:cxn>
                  <a:cxn ang="0">
                    <a:pos x="105" y="28"/>
                  </a:cxn>
                  <a:cxn ang="0">
                    <a:pos x="96" y="26"/>
                  </a:cxn>
                  <a:cxn ang="0">
                    <a:pos x="86" y="30"/>
                  </a:cxn>
                  <a:cxn ang="0">
                    <a:pos x="79" y="42"/>
                  </a:cxn>
                  <a:cxn ang="0">
                    <a:pos x="63" y="38"/>
                  </a:cxn>
                  <a:cxn ang="0">
                    <a:pos x="169" y="205"/>
                  </a:cxn>
                  <a:cxn ang="0">
                    <a:pos x="117" y="88"/>
                  </a:cxn>
                  <a:cxn ang="0">
                    <a:pos x="64" y="205"/>
                  </a:cxn>
                  <a:cxn ang="0">
                    <a:pos x="169" y="205"/>
                  </a:cxn>
                </a:cxnLst>
                <a:rect l="0" t="0" r="r" b="b"/>
                <a:pathLst>
                  <a:path w="234" h="289">
                    <a:moveTo>
                      <a:pt x="105" y="58"/>
                    </a:moveTo>
                    <a:cubicBezTo>
                      <a:pt x="129" y="58"/>
                      <a:pt x="129" y="58"/>
                      <a:pt x="129" y="58"/>
                    </a:cubicBezTo>
                    <a:cubicBezTo>
                      <a:pt x="234" y="289"/>
                      <a:pt x="234" y="289"/>
                      <a:pt x="234" y="289"/>
                    </a:cubicBezTo>
                    <a:cubicBezTo>
                      <a:pt x="206" y="289"/>
                      <a:pt x="206" y="289"/>
                      <a:pt x="206" y="289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9"/>
                      <a:pt x="27" y="289"/>
                      <a:pt x="27" y="289"/>
                    </a:cubicBezTo>
                    <a:cubicBezTo>
                      <a:pt x="0" y="289"/>
                      <a:pt x="0" y="289"/>
                      <a:pt x="0" y="289"/>
                    </a:cubicBezTo>
                    <a:lnTo>
                      <a:pt x="105" y="58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1" y="17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6" y="6"/>
                    </a:cubicBezTo>
                    <a:cubicBezTo>
                      <a:pt x="110" y="7"/>
                      <a:pt x="114" y="8"/>
                      <a:pt x="118" y="10"/>
                    </a:cubicBezTo>
                    <a:cubicBezTo>
                      <a:pt x="121" y="12"/>
                      <a:pt x="125" y="13"/>
                      <a:pt x="129" y="15"/>
                    </a:cubicBezTo>
                    <a:cubicBezTo>
                      <a:pt x="132" y="16"/>
                      <a:pt x="135" y="17"/>
                      <a:pt x="138" y="17"/>
                    </a:cubicBezTo>
                    <a:cubicBezTo>
                      <a:pt x="143" y="17"/>
                      <a:pt x="146" y="15"/>
                      <a:pt x="148" y="13"/>
                    </a:cubicBezTo>
                    <a:cubicBezTo>
                      <a:pt x="150" y="11"/>
                      <a:pt x="153" y="6"/>
                      <a:pt x="155" y="0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4" y="37"/>
                      <a:pt x="147" y="39"/>
                      <a:pt x="140" y="39"/>
                    </a:cubicBezTo>
                    <a:cubicBezTo>
                      <a:pt x="136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3"/>
                    </a:cubicBezTo>
                    <a:cubicBezTo>
                      <a:pt x="112" y="31"/>
                      <a:pt x="109" y="30"/>
                      <a:pt x="105" y="28"/>
                    </a:cubicBezTo>
                    <a:cubicBezTo>
                      <a:pt x="102" y="27"/>
                      <a:pt x="98" y="26"/>
                      <a:pt x="96" y="26"/>
                    </a:cubicBezTo>
                    <a:cubicBezTo>
                      <a:pt x="91" y="26"/>
                      <a:pt x="88" y="27"/>
                      <a:pt x="86" y="30"/>
                    </a:cubicBezTo>
                    <a:cubicBezTo>
                      <a:pt x="83" y="32"/>
                      <a:pt x="81" y="36"/>
                      <a:pt x="79" y="42"/>
                    </a:cubicBezTo>
                    <a:lnTo>
                      <a:pt x="63" y="38"/>
                    </a:lnTo>
                    <a:close/>
                    <a:moveTo>
                      <a:pt x="169" y="205"/>
                    </a:moveTo>
                    <a:cubicBezTo>
                      <a:pt x="117" y="88"/>
                      <a:pt x="117" y="88"/>
                      <a:pt x="117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449"/>
              <p:cNvSpPr>
                <a:spLocks noEditPoints="1"/>
              </p:cNvSpPr>
              <p:nvPr/>
            </p:nvSpPr>
            <p:spPr bwMode="auto">
              <a:xfrm>
                <a:off x="734218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8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2"/>
                  </a:cxn>
                  <a:cxn ang="0">
                    <a:pos x="233" y="117"/>
                  </a:cxn>
                  <a:cxn ang="0">
                    <a:pos x="233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1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1" y="51"/>
                  </a:cxn>
                  <a:cxn ang="0">
                    <a:pos x="152" y="31"/>
                  </a:cxn>
                  <a:cxn ang="0">
                    <a:pos x="116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7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3"/>
                      <a:pt x="68" y="227"/>
                    </a:cubicBezTo>
                    <a:cubicBezTo>
                      <a:pt x="54" y="221"/>
                      <a:pt x="42" y="212"/>
                      <a:pt x="32" y="201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2" y="87"/>
                      <a:pt x="8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2" y="24"/>
                      <a:pt x="55" y="16"/>
                      <a:pt x="69" y="9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5"/>
                      <a:pt x="191" y="24"/>
                      <a:pt x="201" y="35"/>
                    </a:cubicBezTo>
                    <a:cubicBezTo>
                      <a:pt x="212" y="46"/>
                      <a:pt x="219" y="58"/>
                      <a:pt x="225" y="72"/>
                    </a:cubicBezTo>
                    <a:cubicBezTo>
                      <a:pt x="231" y="87"/>
                      <a:pt x="233" y="102"/>
                      <a:pt x="233" y="117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3"/>
                    </a:cubicBezTo>
                    <a:cubicBezTo>
                      <a:pt x="219" y="178"/>
                      <a:pt x="211" y="190"/>
                      <a:pt x="201" y="201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3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4" y="200"/>
                      <a:pt x="173" y="194"/>
                      <a:pt x="181" y="185"/>
                    </a:cubicBezTo>
                    <a:cubicBezTo>
                      <a:pt x="189" y="177"/>
                      <a:pt x="195" y="167"/>
                      <a:pt x="200" y="155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1"/>
                    </a:cubicBezTo>
                    <a:cubicBezTo>
                      <a:pt x="195" y="70"/>
                      <a:pt x="189" y="60"/>
                      <a:pt x="181" y="51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3"/>
                      <a:pt x="116" y="23"/>
                    </a:cubicBezTo>
                    <a:cubicBezTo>
                      <a:pt x="103" y="23"/>
                      <a:pt x="91" y="26"/>
                      <a:pt x="80" y="31"/>
                    </a:cubicBezTo>
                    <a:cubicBezTo>
                      <a:pt x="69" y="36"/>
                      <a:pt x="59" y="42"/>
                      <a:pt x="52" y="51"/>
                    </a:cubicBezTo>
                    <a:cubicBezTo>
                      <a:pt x="44" y="59"/>
                      <a:pt x="38" y="69"/>
                      <a:pt x="33" y="81"/>
                    </a:cubicBezTo>
                    <a:cubicBezTo>
                      <a:pt x="29" y="92"/>
                      <a:pt x="26" y="104"/>
                      <a:pt x="26" y="117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1"/>
                      <a:pt x="29" y="144"/>
                      <a:pt x="33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0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450"/>
              <p:cNvSpPr>
                <a:spLocks noEditPoints="1"/>
              </p:cNvSpPr>
              <p:nvPr/>
            </p:nvSpPr>
            <p:spPr bwMode="auto">
              <a:xfrm>
                <a:off x="7496175" y="4405313"/>
                <a:ext cx="10001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7"/>
                  </a:cxn>
                  <a:cxn ang="0">
                    <a:pos x="129" y="221"/>
                  </a:cxn>
                  <a:cxn ang="0">
                    <a:pos x="80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6"/>
                  </a:cxn>
                  <a:cxn ang="0">
                    <a:pos x="175" y="115"/>
                  </a:cxn>
                  <a:cxn ang="0">
                    <a:pos x="168" y="80"/>
                  </a:cxn>
                  <a:cxn ang="0">
                    <a:pos x="149" y="51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30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6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7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7"/>
                      <a:pt x="98" y="230"/>
                      <a:pt x="80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4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3" y="140"/>
                      <a:pt x="175" y="128"/>
                      <a:pt x="175" y="116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3" y="91"/>
                      <a:pt x="168" y="80"/>
                    </a:cubicBezTo>
                    <a:cubicBezTo>
                      <a:pt x="164" y="69"/>
                      <a:pt x="157" y="59"/>
                      <a:pt x="149" y="51"/>
                    </a:cubicBezTo>
                    <a:cubicBezTo>
                      <a:pt x="141" y="43"/>
                      <a:pt x="131" y="36"/>
                      <a:pt x="119" y="31"/>
                    </a:cubicBezTo>
                    <a:cubicBezTo>
                      <a:pt x="107" y="27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451"/>
              <p:cNvSpPr>
                <a:spLocks/>
              </p:cNvSpPr>
              <p:nvPr/>
            </p:nvSpPr>
            <p:spPr bwMode="auto">
              <a:xfrm>
                <a:off x="7604125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452"/>
              <p:cNvSpPr>
                <a:spLocks noEditPoints="1"/>
              </p:cNvSpPr>
              <p:nvPr/>
            </p:nvSpPr>
            <p:spPr bwMode="auto">
              <a:xfrm>
                <a:off x="7724775" y="4405313"/>
                <a:ext cx="90488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7" y="0"/>
                  </a:cxn>
                  <a:cxn ang="0">
                    <a:pos x="132" y="6"/>
                  </a:cxn>
                  <a:cxn ang="0">
                    <a:pos x="157" y="21"/>
                  </a:cxn>
                  <a:cxn ang="0">
                    <a:pos x="172" y="57"/>
                  </a:cxn>
                  <a:cxn ang="0">
                    <a:pos x="172" y="58"/>
                  </a:cxn>
                  <a:cxn ang="0">
                    <a:pos x="169" y="78"/>
                  </a:cxn>
                  <a:cxn ang="0">
                    <a:pos x="161" y="93"/>
                  </a:cxn>
                  <a:cxn ang="0">
                    <a:pos x="149" y="104"/>
                  </a:cxn>
                  <a:cxn ang="0">
                    <a:pos x="136" y="111"/>
                  </a:cxn>
                  <a:cxn ang="0">
                    <a:pos x="155" y="119"/>
                  </a:cxn>
                  <a:cxn ang="0">
                    <a:pos x="170" y="130"/>
                  </a:cxn>
                  <a:cxn ang="0">
                    <a:pos x="181" y="146"/>
                  </a:cxn>
                  <a:cxn ang="0">
                    <a:pos x="185" y="166"/>
                  </a:cxn>
                  <a:cxn ang="0">
                    <a:pos x="185" y="167"/>
                  </a:cxn>
                  <a:cxn ang="0">
                    <a:pos x="179" y="193"/>
                  </a:cxn>
                  <a:cxn ang="0">
                    <a:pos x="162" y="213"/>
                  </a:cxn>
                  <a:cxn ang="0">
                    <a:pos x="136" y="225"/>
                  </a:cxn>
                  <a:cxn ang="0">
                    <a:pos x="102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4" y="102"/>
                  </a:cxn>
                  <a:cxn ang="0">
                    <a:pos x="132" y="92"/>
                  </a:cxn>
                  <a:cxn ang="0">
                    <a:pos x="146" y="62"/>
                  </a:cxn>
                  <a:cxn ang="0">
                    <a:pos x="146" y="61"/>
                  </a:cxn>
                  <a:cxn ang="0">
                    <a:pos x="133" y="34"/>
                  </a:cxn>
                  <a:cxn ang="0">
                    <a:pos x="96" y="24"/>
                  </a:cxn>
                  <a:cxn ang="0">
                    <a:pos x="26" y="24"/>
                  </a:cxn>
                  <a:cxn ang="0">
                    <a:pos x="26" y="102"/>
                  </a:cxn>
                  <a:cxn ang="0">
                    <a:pos x="94" y="102"/>
                  </a:cxn>
                  <a:cxn ang="0">
                    <a:pos x="103" y="206"/>
                  </a:cxn>
                  <a:cxn ang="0">
                    <a:pos x="144" y="196"/>
                  </a:cxn>
                  <a:cxn ang="0">
                    <a:pos x="159" y="166"/>
                  </a:cxn>
                  <a:cxn ang="0">
                    <a:pos x="159" y="165"/>
                  </a:cxn>
                  <a:cxn ang="0">
                    <a:pos x="144" y="136"/>
                  </a:cxn>
                  <a:cxn ang="0">
                    <a:pos x="98" y="126"/>
                  </a:cxn>
                  <a:cxn ang="0">
                    <a:pos x="26" y="126"/>
                  </a:cxn>
                  <a:cxn ang="0">
                    <a:pos x="26" y="206"/>
                  </a:cxn>
                  <a:cxn ang="0">
                    <a:pos x="103" y="206"/>
                  </a:cxn>
                </a:cxnLst>
                <a:rect l="0" t="0" r="r" b="b"/>
                <a:pathLst>
                  <a:path w="185" h="230">
                    <a:moveTo>
                      <a:pt x="0" y="0"/>
                    </a:moveTo>
                    <a:cubicBezTo>
                      <a:pt x="97" y="0"/>
                      <a:pt x="97" y="0"/>
                      <a:pt x="97" y="0"/>
                    </a:cubicBezTo>
                    <a:cubicBezTo>
                      <a:pt x="111" y="0"/>
                      <a:pt x="122" y="2"/>
                      <a:pt x="132" y="6"/>
                    </a:cubicBezTo>
                    <a:cubicBezTo>
                      <a:pt x="142" y="9"/>
                      <a:pt x="151" y="14"/>
                      <a:pt x="157" y="21"/>
                    </a:cubicBezTo>
                    <a:cubicBezTo>
                      <a:pt x="167" y="31"/>
                      <a:pt x="172" y="43"/>
                      <a:pt x="172" y="57"/>
                    </a:cubicBez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65"/>
                      <a:pt x="171" y="72"/>
                      <a:pt x="169" y="78"/>
                    </a:cubicBezTo>
                    <a:cubicBezTo>
                      <a:pt x="167" y="84"/>
                      <a:pt x="164" y="89"/>
                      <a:pt x="161" y="93"/>
                    </a:cubicBezTo>
                    <a:cubicBezTo>
                      <a:pt x="157" y="97"/>
                      <a:pt x="153" y="101"/>
                      <a:pt x="149" y="104"/>
                    </a:cubicBezTo>
                    <a:cubicBezTo>
                      <a:pt x="145" y="107"/>
                      <a:pt x="140" y="109"/>
                      <a:pt x="136" y="111"/>
                    </a:cubicBezTo>
                    <a:cubicBezTo>
                      <a:pt x="143" y="113"/>
                      <a:pt x="149" y="115"/>
                      <a:pt x="155" y="119"/>
                    </a:cubicBezTo>
                    <a:cubicBezTo>
                      <a:pt x="161" y="122"/>
                      <a:pt x="166" y="126"/>
                      <a:pt x="170" y="130"/>
                    </a:cubicBezTo>
                    <a:cubicBezTo>
                      <a:pt x="175" y="134"/>
                      <a:pt x="178" y="140"/>
                      <a:pt x="181" y="146"/>
                    </a:cubicBezTo>
                    <a:cubicBezTo>
                      <a:pt x="183" y="152"/>
                      <a:pt x="185" y="158"/>
                      <a:pt x="185" y="166"/>
                    </a:cubicBezTo>
                    <a:cubicBezTo>
                      <a:pt x="185" y="167"/>
                      <a:pt x="185" y="167"/>
                      <a:pt x="185" y="167"/>
                    </a:cubicBezTo>
                    <a:cubicBezTo>
                      <a:pt x="185" y="177"/>
                      <a:pt x="183" y="186"/>
                      <a:pt x="179" y="193"/>
                    </a:cubicBezTo>
                    <a:cubicBezTo>
                      <a:pt x="175" y="201"/>
                      <a:pt x="169" y="208"/>
                      <a:pt x="162" y="213"/>
                    </a:cubicBezTo>
                    <a:cubicBezTo>
                      <a:pt x="155" y="219"/>
                      <a:pt x="146" y="223"/>
                      <a:pt x="136" y="225"/>
                    </a:cubicBezTo>
                    <a:cubicBezTo>
                      <a:pt x="126" y="228"/>
                      <a:pt x="114" y="230"/>
                      <a:pt x="102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4" y="102"/>
                    </a:moveTo>
                    <a:cubicBezTo>
                      <a:pt x="109" y="102"/>
                      <a:pt x="122" y="99"/>
                      <a:pt x="132" y="92"/>
                    </a:cubicBezTo>
                    <a:cubicBezTo>
                      <a:pt x="141" y="85"/>
                      <a:pt x="146" y="75"/>
                      <a:pt x="146" y="62"/>
                    </a:cubicBezTo>
                    <a:cubicBezTo>
                      <a:pt x="146" y="61"/>
                      <a:pt x="146" y="61"/>
                      <a:pt x="146" y="61"/>
                    </a:cubicBezTo>
                    <a:cubicBezTo>
                      <a:pt x="146" y="50"/>
                      <a:pt x="142" y="41"/>
                      <a:pt x="133" y="34"/>
                    </a:cubicBezTo>
                    <a:cubicBezTo>
                      <a:pt x="124" y="27"/>
                      <a:pt x="112" y="24"/>
                      <a:pt x="9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02"/>
                      <a:pt x="26" y="102"/>
                      <a:pt x="26" y="102"/>
                    </a:cubicBezTo>
                    <a:lnTo>
                      <a:pt x="94" y="102"/>
                    </a:lnTo>
                    <a:close/>
                    <a:moveTo>
                      <a:pt x="103" y="206"/>
                    </a:moveTo>
                    <a:cubicBezTo>
                      <a:pt x="120" y="206"/>
                      <a:pt x="134" y="203"/>
                      <a:pt x="144" y="196"/>
                    </a:cubicBezTo>
                    <a:cubicBezTo>
                      <a:pt x="154" y="188"/>
                      <a:pt x="159" y="178"/>
                      <a:pt x="159" y="166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59" y="152"/>
                      <a:pt x="154" y="143"/>
                      <a:pt x="144" y="136"/>
                    </a:cubicBezTo>
                    <a:cubicBezTo>
                      <a:pt x="133" y="129"/>
                      <a:pt x="118" y="126"/>
                      <a:pt x="98" y="126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103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453"/>
              <p:cNvSpPr>
                <a:spLocks noEditPoints="1"/>
              </p:cNvSpPr>
              <p:nvPr/>
            </p:nvSpPr>
            <p:spPr bwMode="auto">
              <a:xfrm>
                <a:off x="7823200" y="4405313"/>
                <a:ext cx="93663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9"/>
                  </a:cxn>
                  <a:cxn ang="0">
                    <a:pos x="181" y="69"/>
                  </a:cxn>
                  <a:cxn ang="0">
                    <a:pos x="176" y="95"/>
                  </a:cxn>
                  <a:cxn ang="0">
                    <a:pos x="163" y="115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89" y="230"/>
                  </a:cxn>
                  <a:cxn ang="0">
                    <a:pos x="157" y="230"/>
                  </a:cxn>
                  <a:cxn ang="0">
                    <a:pos x="91" y="141"/>
                  </a:cxn>
                  <a:cxn ang="0">
                    <a:pos x="90" y="141"/>
                  </a:cxn>
                  <a:cxn ang="0">
                    <a:pos x="25" y="141"/>
                  </a:cxn>
                  <a:cxn ang="0">
                    <a:pos x="25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4"/>
                  </a:cxn>
                  <a:cxn ang="0">
                    <a:pos x="138" y="105"/>
                  </a:cxn>
                  <a:cxn ang="0">
                    <a:pos x="151" y="90"/>
                  </a:cxn>
                  <a:cxn ang="0">
                    <a:pos x="155" y="70"/>
                  </a:cxn>
                  <a:cxn ang="0">
                    <a:pos x="155" y="70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30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1"/>
                      <a:pt x="156" y="16"/>
                      <a:pt x="163" y="23"/>
                    </a:cubicBezTo>
                    <a:cubicBezTo>
                      <a:pt x="169" y="29"/>
                      <a:pt x="173" y="36"/>
                      <a:pt x="176" y="43"/>
                    </a:cubicBezTo>
                    <a:cubicBezTo>
                      <a:pt x="179" y="51"/>
                      <a:pt x="181" y="59"/>
                      <a:pt x="181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9"/>
                      <a:pt x="179" y="87"/>
                      <a:pt x="176" y="95"/>
                    </a:cubicBezTo>
                    <a:cubicBezTo>
                      <a:pt x="173" y="103"/>
                      <a:pt x="169" y="109"/>
                      <a:pt x="163" y="115"/>
                    </a:cubicBezTo>
                    <a:cubicBezTo>
                      <a:pt x="158" y="120"/>
                      <a:pt x="151" y="125"/>
                      <a:pt x="144" y="128"/>
                    </a:cubicBezTo>
                    <a:cubicBezTo>
                      <a:pt x="136" y="132"/>
                      <a:pt x="128" y="135"/>
                      <a:pt x="119" y="136"/>
                    </a:cubicBezTo>
                    <a:cubicBezTo>
                      <a:pt x="189" y="230"/>
                      <a:pt x="189" y="230"/>
                      <a:pt x="189" y="230"/>
                    </a:cubicBezTo>
                    <a:cubicBezTo>
                      <a:pt x="157" y="230"/>
                      <a:pt x="157" y="230"/>
                      <a:pt x="157" y="230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90" y="141"/>
                      <a:pt x="90" y="141"/>
                      <a:pt x="90" y="141"/>
                    </a:cubicBezTo>
                    <a:cubicBezTo>
                      <a:pt x="25" y="141"/>
                      <a:pt x="25" y="141"/>
                      <a:pt x="25" y="141"/>
                    </a:cubicBezTo>
                    <a:cubicBezTo>
                      <a:pt x="25" y="230"/>
                      <a:pt x="25" y="230"/>
                      <a:pt x="25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4"/>
                    </a:cubicBezTo>
                    <a:cubicBezTo>
                      <a:pt x="127" y="112"/>
                      <a:pt x="133" y="109"/>
                      <a:pt x="138" y="105"/>
                    </a:cubicBezTo>
                    <a:cubicBezTo>
                      <a:pt x="144" y="101"/>
                      <a:pt x="148" y="96"/>
                      <a:pt x="151" y="90"/>
                    </a:cubicBezTo>
                    <a:cubicBezTo>
                      <a:pt x="154" y="84"/>
                      <a:pt x="155" y="78"/>
                      <a:pt x="155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454"/>
              <p:cNvSpPr>
                <a:spLocks noEditPoints="1"/>
              </p:cNvSpPr>
              <p:nvPr/>
            </p:nvSpPr>
            <p:spPr bwMode="auto">
              <a:xfrm>
                <a:off x="7912100" y="4405313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455"/>
              <p:cNvSpPr>
                <a:spLocks/>
              </p:cNvSpPr>
              <p:nvPr/>
            </p:nvSpPr>
            <p:spPr bwMode="auto">
              <a:xfrm>
                <a:off x="8024813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5"/>
                    </a:cubicBezTo>
                    <a:cubicBezTo>
                      <a:pt x="65" y="210"/>
                      <a:pt x="79" y="213"/>
                      <a:pt x="95" y="213"/>
                    </a:cubicBezTo>
                    <a:cubicBezTo>
                      <a:pt x="110" y="213"/>
                      <a:pt x="123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5"/>
                      <a:pt x="139" y="151"/>
                      <a:pt x="134" y="147"/>
                    </a:cubicBezTo>
                    <a:cubicBezTo>
                      <a:pt x="130" y="144"/>
                      <a:pt x="124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2" y="123"/>
                      <a:pt x="52" y="120"/>
                    </a:cubicBezTo>
                    <a:cubicBezTo>
                      <a:pt x="42" y="116"/>
                      <a:pt x="34" y="112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5" y="38"/>
                    </a:cubicBezTo>
                    <a:cubicBezTo>
                      <a:pt x="18" y="30"/>
                      <a:pt x="24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4" y="0"/>
                      <a:pt x="84" y="0"/>
                    </a:cubicBezTo>
                    <a:cubicBezTo>
                      <a:pt x="101" y="0"/>
                      <a:pt x="116" y="3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6" y="71"/>
                      <a:pt x="38" y="76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6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8"/>
                    </a:cubicBezTo>
                    <a:cubicBezTo>
                      <a:pt x="162" y="206"/>
                      <a:pt x="157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Rectangle 456"/>
              <p:cNvSpPr>
                <a:spLocks noChangeArrowheads="1"/>
              </p:cNvSpPr>
              <p:nvPr/>
            </p:nvSpPr>
            <p:spPr bwMode="auto">
              <a:xfrm>
                <a:off x="8118475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457"/>
              <p:cNvSpPr>
                <a:spLocks/>
              </p:cNvSpPr>
              <p:nvPr/>
            </p:nvSpPr>
            <p:spPr bwMode="auto">
              <a:xfrm>
                <a:off x="8145463" y="4405313"/>
                <a:ext cx="7620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8" y="64"/>
                  </a:cxn>
                  <a:cxn ang="0">
                    <a:pos x="48" y="64"/>
                  </a:cxn>
                  <a:cxn ang="0">
                    <a:pos x="48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48" h="72">
                    <a:moveTo>
                      <a:pt x="0" y="0"/>
                    </a:moveTo>
                    <a:lnTo>
                      <a:pt x="8" y="0"/>
                    </a:lnTo>
                    <a:lnTo>
                      <a:pt x="8" y="64"/>
                    </a:lnTo>
                    <a:lnTo>
                      <a:pt x="48" y="64"/>
                    </a:lnTo>
                    <a:lnTo>
                      <a:pt x="48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458"/>
              <p:cNvSpPr>
                <a:spLocks/>
              </p:cNvSpPr>
              <p:nvPr/>
            </p:nvSpPr>
            <p:spPr bwMode="auto">
              <a:xfrm>
                <a:off x="8228013" y="4405313"/>
                <a:ext cx="82550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8"/>
                  </a:cxn>
                  <a:cxn ang="0">
                    <a:pos x="8" y="8"/>
                  </a:cxn>
                  <a:cxn ang="0">
                    <a:pos x="8" y="32"/>
                  </a:cxn>
                  <a:cxn ang="0">
                    <a:pos x="47" y="32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4"/>
                  </a:cxn>
                  <a:cxn ang="0">
                    <a:pos x="52" y="64"/>
                  </a:cxn>
                  <a:cxn ang="0">
                    <a:pos x="52" y="72"/>
                  </a:cxn>
                  <a:cxn ang="0">
                    <a:pos x="0" y="72"/>
                  </a:cxn>
                  <a:cxn ang="0">
                    <a:pos x="0" y="0"/>
                  </a:cxn>
                </a:cxnLst>
                <a:rect l="0" t="0" r="r" b="b"/>
                <a:pathLst>
                  <a:path w="52" h="72">
                    <a:moveTo>
                      <a:pt x="0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8" y="8"/>
                    </a:lnTo>
                    <a:lnTo>
                      <a:pt x="8" y="32"/>
                    </a:lnTo>
                    <a:lnTo>
                      <a:pt x="47" y="32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4"/>
                    </a:lnTo>
                    <a:lnTo>
                      <a:pt x="52" y="64"/>
                    </a:lnTo>
                    <a:lnTo>
                      <a:pt x="52" y="72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Rectangle 459"/>
              <p:cNvSpPr>
                <a:spLocks noChangeArrowheads="1"/>
              </p:cNvSpPr>
              <p:nvPr/>
            </p:nvSpPr>
            <p:spPr bwMode="auto">
              <a:xfrm>
                <a:off x="8318500" y="4405313"/>
                <a:ext cx="12700" cy="1143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460"/>
              <p:cNvSpPr>
                <a:spLocks noEditPoints="1"/>
              </p:cNvSpPr>
              <p:nvPr/>
            </p:nvSpPr>
            <p:spPr bwMode="auto">
              <a:xfrm>
                <a:off x="8347075" y="4405313"/>
                <a:ext cx="92075" cy="1143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9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5"/>
                  </a:cxn>
                  <a:cxn ang="0">
                    <a:pos x="145" y="128"/>
                  </a:cxn>
                  <a:cxn ang="0">
                    <a:pos x="120" y="136"/>
                  </a:cxn>
                  <a:cxn ang="0">
                    <a:pos x="190" y="230"/>
                  </a:cxn>
                  <a:cxn ang="0">
                    <a:pos x="158" y="230"/>
                  </a:cxn>
                  <a:cxn ang="0">
                    <a:pos x="92" y="141"/>
                  </a:cxn>
                  <a:cxn ang="0">
                    <a:pos x="91" y="141"/>
                  </a:cxn>
                  <a:cxn ang="0">
                    <a:pos x="26" y="141"/>
                  </a:cxn>
                  <a:cxn ang="0">
                    <a:pos x="26" y="230"/>
                  </a:cxn>
                  <a:cxn ang="0">
                    <a:pos x="0" y="230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1" y="114"/>
                  </a:cxn>
                  <a:cxn ang="0">
                    <a:pos x="139" y="105"/>
                  </a:cxn>
                  <a:cxn ang="0">
                    <a:pos x="152" y="90"/>
                  </a:cxn>
                  <a:cxn ang="0">
                    <a:pos x="156" y="70"/>
                  </a:cxn>
                  <a:cxn ang="0">
                    <a:pos x="156" y="70"/>
                  </a:cxn>
                  <a:cxn ang="0">
                    <a:pos x="141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30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1"/>
                      <a:pt x="157" y="16"/>
                      <a:pt x="164" y="23"/>
                    </a:cubicBezTo>
                    <a:cubicBezTo>
                      <a:pt x="170" y="29"/>
                      <a:pt x="174" y="36"/>
                      <a:pt x="177" y="43"/>
                    </a:cubicBezTo>
                    <a:cubicBezTo>
                      <a:pt x="180" y="51"/>
                      <a:pt x="182" y="59"/>
                      <a:pt x="182" y="69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3"/>
                      <a:pt x="170" y="109"/>
                      <a:pt x="164" y="115"/>
                    </a:cubicBezTo>
                    <a:cubicBezTo>
                      <a:pt x="159" y="120"/>
                      <a:pt x="152" y="125"/>
                      <a:pt x="145" y="128"/>
                    </a:cubicBezTo>
                    <a:cubicBezTo>
                      <a:pt x="137" y="132"/>
                      <a:pt x="129" y="135"/>
                      <a:pt x="120" y="136"/>
                    </a:cubicBezTo>
                    <a:cubicBezTo>
                      <a:pt x="190" y="230"/>
                      <a:pt x="190" y="230"/>
                      <a:pt x="190" y="230"/>
                    </a:cubicBezTo>
                    <a:cubicBezTo>
                      <a:pt x="158" y="230"/>
                      <a:pt x="158" y="230"/>
                      <a:pt x="158" y="230"/>
                    </a:cubicBezTo>
                    <a:cubicBezTo>
                      <a:pt x="92" y="141"/>
                      <a:pt x="92" y="141"/>
                      <a:pt x="92" y="141"/>
                    </a:cubicBezTo>
                    <a:cubicBezTo>
                      <a:pt x="91" y="141"/>
                      <a:pt x="91" y="141"/>
                      <a:pt x="91" y="141"/>
                    </a:cubicBezTo>
                    <a:cubicBezTo>
                      <a:pt x="26" y="141"/>
                      <a:pt x="26" y="141"/>
                      <a:pt x="26" y="141"/>
                    </a:cubicBezTo>
                    <a:cubicBezTo>
                      <a:pt x="26" y="230"/>
                      <a:pt x="26" y="230"/>
                      <a:pt x="26" y="230"/>
                    </a:cubicBezTo>
                    <a:cubicBezTo>
                      <a:pt x="0" y="230"/>
                      <a:pt x="0" y="230"/>
                      <a:pt x="0" y="230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1" y="114"/>
                    </a:cubicBezTo>
                    <a:cubicBezTo>
                      <a:pt x="128" y="112"/>
                      <a:pt x="134" y="109"/>
                      <a:pt x="139" y="105"/>
                    </a:cubicBezTo>
                    <a:cubicBezTo>
                      <a:pt x="145" y="101"/>
                      <a:pt x="149" y="96"/>
                      <a:pt x="152" y="90"/>
                    </a:cubicBezTo>
                    <a:cubicBezTo>
                      <a:pt x="155" y="84"/>
                      <a:pt x="156" y="78"/>
                      <a:pt x="156" y="70"/>
                    </a:cubicBezTo>
                    <a:cubicBezTo>
                      <a:pt x="156" y="70"/>
                      <a:pt x="156" y="70"/>
                      <a:pt x="156" y="70"/>
                    </a:cubicBezTo>
                    <a:cubicBezTo>
                      <a:pt x="156" y="55"/>
                      <a:pt x="151" y="44"/>
                      <a:pt x="141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461"/>
              <p:cNvSpPr>
                <a:spLocks noEditPoints="1"/>
              </p:cNvSpPr>
              <p:nvPr/>
            </p:nvSpPr>
            <p:spPr bwMode="auto">
              <a:xfrm>
                <a:off x="8440738" y="4403726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7"/>
                  </a:cxn>
                  <a:cxn ang="0">
                    <a:pos x="32" y="201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9" y="73"/>
                  </a:cxn>
                  <a:cxn ang="0">
                    <a:pos x="32" y="35"/>
                  </a:cxn>
                  <a:cxn ang="0">
                    <a:pos x="69" y="9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6" y="72"/>
                  </a:cxn>
                  <a:cxn ang="0">
                    <a:pos x="234" y="117"/>
                  </a:cxn>
                  <a:cxn ang="0">
                    <a:pos x="234" y="118"/>
                  </a:cxn>
                  <a:cxn ang="0">
                    <a:pos x="225" y="163"/>
                  </a:cxn>
                  <a:cxn ang="0">
                    <a:pos x="201" y="201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5"/>
                  </a:cxn>
                  <a:cxn ang="0">
                    <a:pos x="182" y="185"/>
                  </a:cxn>
                  <a:cxn ang="0">
                    <a:pos x="200" y="155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1"/>
                  </a:cxn>
                  <a:cxn ang="0">
                    <a:pos x="182" y="51"/>
                  </a:cxn>
                  <a:cxn ang="0">
                    <a:pos x="153" y="31"/>
                  </a:cxn>
                  <a:cxn ang="0">
                    <a:pos x="117" y="23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7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5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3"/>
                      <a:pt x="69" y="227"/>
                    </a:cubicBezTo>
                    <a:cubicBezTo>
                      <a:pt x="55" y="221"/>
                      <a:pt x="42" y="212"/>
                      <a:pt x="32" y="201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49"/>
                      <a:pt x="0" y="134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2"/>
                      <a:pt x="3" y="87"/>
                      <a:pt x="9" y="73"/>
                    </a:cubicBezTo>
                    <a:cubicBezTo>
                      <a:pt x="14" y="58"/>
                      <a:pt x="22" y="46"/>
                      <a:pt x="32" y="35"/>
                    </a:cubicBezTo>
                    <a:cubicBezTo>
                      <a:pt x="43" y="24"/>
                      <a:pt x="55" y="16"/>
                      <a:pt x="69" y="9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5"/>
                      <a:pt x="192" y="24"/>
                      <a:pt x="202" y="35"/>
                    </a:cubicBezTo>
                    <a:cubicBezTo>
                      <a:pt x="212" y="46"/>
                      <a:pt x="220" y="58"/>
                      <a:pt x="226" y="72"/>
                    </a:cubicBezTo>
                    <a:cubicBezTo>
                      <a:pt x="231" y="87"/>
                      <a:pt x="234" y="102"/>
                      <a:pt x="234" y="117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3"/>
                    </a:cubicBezTo>
                    <a:cubicBezTo>
                      <a:pt x="220" y="178"/>
                      <a:pt x="212" y="190"/>
                      <a:pt x="201" y="201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3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0"/>
                      <a:pt x="153" y="205"/>
                    </a:cubicBezTo>
                    <a:cubicBezTo>
                      <a:pt x="165" y="200"/>
                      <a:pt x="174" y="194"/>
                      <a:pt x="182" y="185"/>
                    </a:cubicBezTo>
                    <a:cubicBezTo>
                      <a:pt x="190" y="177"/>
                      <a:pt x="196" y="167"/>
                      <a:pt x="200" y="155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1"/>
                    </a:cubicBezTo>
                    <a:cubicBezTo>
                      <a:pt x="196" y="70"/>
                      <a:pt x="190" y="60"/>
                      <a:pt x="182" y="51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3"/>
                      <a:pt x="117" y="23"/>
                    </a:cubicBezTo>
                    <a:cubicBezTo>
                      <a:pt x="104" y="23"/>
                      <a:pt x="91" y="26"/>
                      <a:pt x="80" y="31"/>
                    </a:cubicBezTo>
                    <a:cubicBezTo>
                      <a:pt x="69" y="36"/>
                      <a:pt x="60" y="42"/>
                      <a:pt x="52" y="51"/>
                    </a:cubicBezTo>
                    <a:cubicBezTo>
                      <a:pt x="44" y="59"/>
                      <a:pt x="38" y="69"/>
                      <a:pt x="34" y="81"/>
                    </a:cubicBezTo>
                    <a:cubicBezTo>
                      <a:pt x="29" y="92"/>
                      <a:pt x="27" y="104"/>
                      <a:pt x="27" y="117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1"/>
                      <a:pt x="29" y="144"/>
                      <a:pt x="34" y="155"/>
                    </a:cubicBezTo>
                    <a:cubicBezTo>
                      <a:pt x="38" y="166"/>
                      <a:pt x="44" y="176"/>
                      <a:pt x="52" y="185"/>
                    </a:cubicBezTo>
                    <a:cubicBezTo>
                      <a:pt x="61" y="193"/>
                      <a:pt x="70" y="200"/>
                      <a:pt x="81" y="205"/>
                    </a:cubicBezTo>
                    <a:cubicBezTo>
                      <a:pt x="92" y="210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462"/>
              <p:cNvSpPr>
                <a:spLocks/>
              </p:cNvSpPr>
              <p:nvPr/>
            </p:nvSpPr>
            <p:spPr bwMode="auto">
              <a:xfrm>
                <a:off x="8556625" y="4403726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5"/>
                  </a:cxn>
                  <a:cxn ang="0">
                    <a:pos x="95" y="213"/>
                  </a:cxn>
                  <a:cxn ang="0">
                    <a:pos x="132" y="202"/>
                  </a:cxn>
                  <a:cxn ang="0">
                    <a:pos x="146" y="174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8"/>
                  </a:cxn>
                  <a:cxn ang="0">
                    <a:pos x="86" y="130"/>
                  </a:cxn>
                  <a:cxn ang="0">
                    <a:pos x="52" y="120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3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6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6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8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1" h="236">
                    <a:moveTo>
                      <a:pt x="94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4" y="212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5"/>
                    </a:cubicBezTo>
                    <a:cubicBezTo>
                      <a:pt x="64" y="210"/>
                      <a:pt x="79" y="213"/>
                      <a:pt x="95" y="213"/>
                    </a:cubicBezTo>
                    <a:cubicBezTo>
                      <a:pt x="110" y="213"/>
                      <a:pt x="122" y="209"/>
                      <a:pt x="132" y="202"/>
                    </a:cubicBezTo>
                    <a:cubicBezTo>
                      <a:pt x="141" y="194"/>
                      <a:pt x="146" y="185"/>
                      <a:pt x="146" y="174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5"/>
                      <a:pt x="138" y="151"/>
                      <a:pt x="134" y="147"/>
                    </a:cubicBezTo>
                    <a:cubicBezTo>
                      <a:pt x="129" y="144"/>
                      <a:pt x="123" y="141"/>
                      <a:pt x="116" y="138"/>
                    </a:cubicBezTo>
                    <a:cubicBezTo>
                      <a:pt x="108" y="135"/>
                      <a:pt x="98" y="132"/>
                      <a:pt x="86" y="130"/>
                    </a:cubicBezTo>
                    <a:cubicBezTo>
                      <a:pt x="73" y="127"/>
                      <a:pt x="61" y="123"/>
                      <a:pt x="52" y="120"/>
                    </a:cubicBezTo>
                    <a:cubicBezTo>
                      <a:pt x="42" y="116"/>
                      <a:pt x="34" y="112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54"/>
                      <a:pt x="11" y="45"/>
                      <a:pt x="14" y="38"/>
                    </a:cubicBezTo>
                    <a:cubicBezTo>
                      <a:pt x="18" y="30"/>
                      <a:pt x="23" y="24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2"/>
                      <a:pt x="73" y="0"/>
                      <a:pt x="84" y="0"/>
                    </a:cubicBezTo>
                    <a:cubicBezTo>
                      <a:pt x="101" y="0"/>
                      <a:pt x="116" y="3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40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7"/>
                      <a:pt x="35" y="71"/>
                      <a:pt x="37" y="76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6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70" y="190"/>
                      <a:pt x="166" y="198"/>
                    </a:cubicBezTo>
                    <a:cubicBezTo>
                      <a:pt x="162" y="206"/>
                      <a:pt x="156" y="213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463"/>
              <p:cNvSpPr>
                <a:spLocks/>
              </p:cNvSpPr>
              <p:nvPr/>
            </p:nvSpPr>
            <p:spPr bwMode="auto">
              <a:xfrm>
                <a:off x="6497638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464"/>
              <p:cNvSpPr>
                <a:spLocks/>
              </p:cNvSpPr>
              <p:nvPr/>
            </p:nvSpPr>
            <p:spPr bwMode="auto">
              <a:xfrm>
                <a:off x="6581775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5" y="236"/>
                      <a:pt x="59" y="233"/>
                      <a:pt x="43" y="227"/>
                    </a:cubicBezTo>
                    <a:cubicBezTo>
                      <a:pt x="28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2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2" y="119"/>
                    </a:cubicBezTo>
                    <a:cubicBezTo>
                      <a:pt x="42" y="116"/>
                      <a:pt x="34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6" y="2"/>
                      <a:pt x="128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7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7" y="87"/>
                    </a:cubicBezTo>
                    <a:cubicBezTo>
                      <a:pt x="51" y="91"/>
                      <a:pt x="58" y="94"/>
                      <a:pt x="66" y="97"/>
                    </a:cubicBezTo>
                    <a:cubicBezTo>
                      <a:pt x="74" y="100"/>
                      <a:pt x="84" y="103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6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5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465"/>
              <p:cNvSpPr>
                <a:spLocks/>
              </p:cNvSpPr>
              <p:nvPr/>
            </p:nvSpPr>
            <p:spPr bwMode="auto">
              <a:xfrm>
                <a:off x="6665913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466"/>
              <p:cNvSpPr>
                <a:spLocks/>
              </p:cNvSpPr>
              <p:nvPr/>
            </p:nvSpPr>
            <p:spPr bwMode="auto">
              <a:xfrm>
                <a:off x="6757988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4" y="207"/>
                  </a:cxn>
                  <a:cxn ang="0">
                    <a:pos x="134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1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467"/>
              <p:cNvSpPr>
                <a:spLocks noEditPoints="1"/>
              </p:cNvSpPr>
              <p:nvPr/>
            </p:nvSpPr>
            <p:spPr bwMode="auto">
              <a:xfrm>
                <a:off x="6864350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468"/>
              <p:cNvSpPr>
                <a:spLocks noEditPoints="1"/>
              </p:cNvSpPr>
              <p:nvPr/>
            </p:nvSpPr>
            <p:spPr bwMode="auto">
              <a:xfrm>
                <a:off x="696277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4" y="71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4" y="71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469"/>
              <p:cNvSpPr>
                <a:spLocks/>
              </p:cNvSpPr>
              <p:nvPr/>
            </p:nvSpPr>
            <p:spPr bwMode="auto">
              <a:xfrm>
                <a:off x="7081838" y="4573588"/>
                <a:ext cx="952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6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0"/>
                  </a:cxn>
                  <a:cxn ang="0">
                    <a:pos x="54" y="70"/>
                  </a:cxn>
                  <a:cxn ang="0">
                    <a:pos x="8" y="12"/>
                  </a:cxn>
                  <a:cxn ang="0">
                    <a:pos x="8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60" h="70">
                    <a:moveTo>
                      <a:pt x="0" y="0"/>
                    </a:moveTo>
                    <a:lnTo>
                      <a:pt x="7" y="0"/>
                    </a:lnTo>
                    <a:lnTo>
                      <a:pt x="52" y="56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0"/>
                    </a:lnTo>
                    <a:lnTo>
                      <a:pt x="54" y="70"/>
                    </a:lnTo>
                    <a:lnTo>
                      <a:pt x="8" y="12"/>
                    </a:lnTo>
                    <a:lnTo>
                      <a:pt x="8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470"/>
              <p:cNvSpPr>
                <a:spLocks/>
              </p:cNvSpPr>
              <p:nvPr/>
            </p:nvSpPr>
            <p:spPr bwMode="auto">
              <a:xfrm>
                <a:off x="7183438" y="4573588"/>
                <a:ext cx="87313" cy="111125"/>
              </a:xfrm>
              <a:custGeom>
                <a:avLst/>
                <a:gdLst/>
                <a:ahLst/>
                <a:cxnLst>
                  <a:cxn ang="0">
                    <a:pos x="24" y="7"/>
                  </a:cxn>
                  <a:cxn ang="0">
                    <a:pos x="0" y="7"/>
                  </a:cxn>
                  <a:cxn ang="0">
                    <a:pos x="0" y="0"/>
                  </a:cxn>
                  <a:cxn ang="0">
                    <a:pos x="55" y="0"/>
                  </a:cxn>
                  <a:cxn ang="0">
                    <a:pos x="55" y="7"/>
                  </a:cxn>
                  <a:cxn ang="0">
                    <a:pos x="32" y="7"/>
                  </a:cxn>
                  <a:cxn ang="0">
                    <a:pos x="32" y="70"/>
                  </a:cxn>
                  <a:cxn ang="0">
                    <a:pos x="24" y="70"/>
                  </a:cxn>
                  <a:cxn ang="0">
                    <a:pos x="24" y="7"/>
                  </a:cxn>
                </a:cxnLst>
                <a:rect l="0" t="0" r="r" b="b"/>
                <a:pathLst>
                  <a:path w="55" h="70">
                    <a:moveTo>
                      <a:pt x="24" y="7"/>
                    </a:moveTo>
                    <a:lnTo>
                      <a:pt x="0" y="7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7"/>
                    </a:lnTo>
                    <a:lnTo>
                      <a:pt x="32" y="7"/>
                    </a:lnTo>
                    <a:lnTo>
                      <a:pt x="32" y="70"/>
                    </a:lnTo>
                    <a:lnTo>
                      <a:pt x="24" y="70"/>
                    </a:lnTo>
                    <a:lnTo>
                      <a:pt x="24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471"/>
              <p:cNvSpPr>
                <a:spLocks/>
              </p:cNvSpPr>
              <p:nvPr/>
            </p:nvSpPr>
            <p:spPr bwMode="auto">
              <a:xfrm>
                <a:off x="7277100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0"/>
                  </a:cxn>
                  <a:cxn ang="0">
                    <a:pos x="52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2" y="0"/>
                    </a:lnTo>
                    <a:lnTo>
                      <a:pt x="52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472"/>
              <p:cNvSpPr>
                <a:spLocks/>
              </p:cNvSpPr>
              <p:nvPr/>
            </p:nvSpPr>
            <p:spPr bwMode="auto">
              <a:xfrm>
                <a:off x="736123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6"/>
                  </a:cxn>
                  <a:cxn ang="0">
                    <a:pos x="43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3"/>
                  </a:cxn>
                  <a:cxn ang="0">
                    <a:pos x="143" y="159"/>
                  </a:cxn>
                  <a:cxn ang="0">
                    <a:pos x="133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8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4"/>
                  </a:cxn>
                  <a:cxn ang="0">
                    <a:pos x="34" y="60"/>
                  </a:cxn>
                  <a:cxn ang="0">
                    <a:pos x="34" y="61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6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6"/>
                  </a:cxn>
                </a:cxnLst>
                <a:rect l="0" t="0" r="r" b="b"/>
                <a:pathLst>
                  <a:path w="171" h="236">
                    <a:moveTo>
                      <a:pt x="93" y="236"/>
                    </a:moveTo>
                    <a:cubicBezTo>
                      <a:pt x="75" y="236"/>
                      <a:pt x="58" y="233"/>
                      <a:pt x="43" y="227"/>
                    </a:cubicBezTo>
                    <a:cubicBezTo>
                      <a:pt x="28" y="221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10"/>
                      <a:pt x="78" y="212"/>
                      <a:pt x="94" y="212"/>
                    </a:cubicBezTo>
                    <a:cubicBezTo>
                      <a:pt x="110" y="212"/>
                      <a:pt x="122" y="209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3"/>
                      <a:pt x="145" y="173"/>
                      <a:pt x="145" y="173"/>
                    </a:cubicBezTo>
                    <a:cubicBezTo>
                      <a:pt x="145" y="168"/>
                      <a:pt x="144" y="163"/>
                      <a:pt x="143" y="159"/>
                    </a:cubicBezTo>
                    <a:cubicBezTo>
                      <a:pt x="141" y="154"/>
                      <a:pt x="138" y="150"/>
                      <a:pt x="133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6"/>
                      <a:pt x="33" y="111"/>
                      <a:pt x="27" y="106"/>
                    </a:cubicBezTo>
                    <a:cubicBezTo>
                      <a:pt x="21" y="101"/>
                      <a:pt x="16" y="95"/>
                      <a:pt x="13" y="88"/>
                    </a:cubicBezTo>
                    <a:cubicBezTo>
                      <a:pt x="10" y="81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8"/>
                    </a:cubicBezTo>
                    <a:cubicBezTo>
                      <a:pt x="18" y="30"/>
                      <a:pt x="23" y="23"/>
                      <a:pt x="30" y="18"/>
                    </a:cubicBezTo>
                    <a:cubicBezTo>
                      <a:pt x="36" y="12"/>
                      <a:pt x="44" y="8"/>
                      <a:pt x="54" y="5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2"/>
                      <a:pt x="152" y="19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7"/>
                      <a:pt x="47" y="34"/>
                    </a:cubicBezTo>
                    <a:cubicBezTo>
                      <a:pt x="39" y="41"/>
                      <a:pt x="34" y="50"/>
                      <a:pt x="34" y="60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80"/>
                      <a:pt x="42" y="84"/>
                      <a:pt x="46" y="87"/>
                    </a:cubicBezTo>
                    <a:cubicBezTo>
                      <a:pt x="51" y="91"/>
                      <a:pt x="57" y="94"/>
                      <a:pt x="65" y="97"/>
                    </a:cubicBezTo>
                    <a:cubicBezTo>
                      <a:pt x="73" y="100"/>
                      <a:pt x="84" y="103"/>
                      <a:pt x="96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3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1"/>
                      <a:pt x="169" y="190"/>
                      <a:pt x="165" y="197"/>
                    </a:cubicBezTo>
                    <a:cubicBezTo>
                      <a:pt x="161" y="206"/>
                      <a:pt x="156" y="212"/>
                      <a:pt x="149" y="218"/>
                    </a:cubicBezTo>
                    <a:cubicBezTo>
                      <a:pt x="142" y="224"/>
                      <a:pt x="134" y="228"/>
                      <a:pt x="125" y="231"/>
                    </a:cubicBezTo>
                    <a:cubicBezTo>
                      <a:pt x="115" y="234"/>
                      <a:pt x="105" y="236"/>
                      <a:pt x="93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1" name="Freeform 473"/>
              <p:cNvSpPr>
                <a:spLocks noEditPoints="1"/>
              </p:cNvSpPr>
              <p:nvPr/>
            </p:nvSpPr>
            <p:spPr bwMode="auto">
              <a:xfrm>
                <a:off x="7483475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2" y="114"/>
                  </a:cxn>
                  <a:cxn ang="0">
                    <a:pos x="202" y="115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1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6"/>
                  </a:cxn>
                  <a:cxn ang="0">
                    <a:pos x="119" y="199"/>
                  </a:cxn>
                  <a:cxn ang="0">
                    <a:pos x="149" y="180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5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6"/>
                  </a:cxn>
                  <a:cxn ang="0">
                    <a:pos x="80" y="206"/>
                  </a:cxn>
                </a:cxnLst>
                <a:rect l="0" t="0" r="r" b="b"/>
                <a:pathLst>
                  <a:path w="202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5"/>
                      <a:pt x="157" y="23"/>
                      <a:pt x="168" y="33"/>
                    </a:cubicBezTo>
                    <a:cubicBezTo>
                      <a:pt x="179" y="43"/>
                      <a:pt x="187" y="55"/>
                      <a:pt x="193" y="69"/>
                    </a:cubicBezTo>
                    <a:cubicBezTo>
                      <a:pt x="199" y="83"/>
                      <a:pt x="202" y="98"/>
                      <a:pt x="202" y="114"/>
                    </a:cubicBezTo>
                    <a:cubicBezTo>
                      <a:pt x="202" y="115"/>
                      <a:pt x="202" y="115"/>
                      <a:pt x="202" y="115"/>
                    </a:cubicBezTo>
                    <a:cubicBezTo>
                      <a:pt x="202" y="131"/>
                      <a:pt x="199" y="146"/>
                      <a:pt x="193" y="160"/>
                    </a:cubicBezTo>
                    <a:cubicBezTo>
                      <a:pt x="187" y="174"/>
                      <a:pt x="179" y="186"/>
                      <a:pt x="168" y="196"/>
                    </a:cubicBezTo>
                    <a:cubicBezTo>
                      <a:pt x="157" y="207"/>
                      <a:pt x="144" y="215"/>
                      <a:pt x="129" y="221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6"/>
                    </a:moveTo>
                    <a:cubicBezTo>
                      <a:pt x="94" y="206"/>
                      <a:pt x="107" y="203"/>
                      <a:pt x="119" y="199"/>
                    </a:cubicBezTo>
                    <a:cubicBezTo>
                      <a:pt x="131" y="194"/>
                      <a:pt x="141" y="188"/>
                      <a:pt x="149" y="180"/>
                    </a:cubicBezTo>
                    <a:cubicBezTo>
                      <a:pt x="157" y="172"/>
                      <a:pt x="164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5"/>
                      <a:pt x="175" y="115"/>
                      <a:pt x="175" y="115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4" y="68"/>
                      <a:pt x="157" y="59"/>
                      <a:pt x="149" y="50"/>
                    </a:cubicBezTo>
                    <a:cubicBezTo>
                      <a:pt x="141" y="42"/>
                      <a:pt x="131" y="36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6"/>
                      <a:pt x="26" y="206"/>
                      <a:pt x="26" y="206"/>
                    </a:cubicBezTo>
                    <a:lnTo>
                      <a:pt x="80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Freeform 474"/>
              <p:cNvSpPr>
                <a:spLocks/>
              </p:cNvSpPr>
              <p:nvPr/>
            </p:nvSpPr>
            <p:spPr bwMode="auto">
              <a:xfrm>
                <a:off x="75914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Freeform 475"/>
              <p:cNvSpPr>
                <a:spLocks noEditPoints="1"/>
              </p:cNvSpPr>
              <p:nvPr/>
            </p:nvSpPr>
            <p:spPr bwMode="auto">
              <a:xfrm>
                <a:off x="7712075" y="4573588"/>
                <a:ext cx="84138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20"/>
                  </a:cxn>
                  <a:cxn ang="0">
                    <a:pos x="165" y="42"/>
                  </a:cxn>
                  <a:cxn ang="0">
                    <a:pos x="172" y="73"/>
                  </a:cxn>
                  <a:cxn ang="0">
                    <a:pos x="172" y="74"/>
                  </a:cxn>
                  <a:cxn ang="0">
                    <a:pos x="164" y="106"/>
                  </a:cxn>
                  <a:cxn ang="0">
                    <a:pos x="145" y="130"/>
                  </a:cxn>
                  <a:cxn ang="0">
                    <a:pos x="116" y="144"/>
                  </a:cxn>
                  <a:cxn ang="0">
                    <a:pos x="81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8" y="122"/>
                  </a:cxn>
                  <a:cxn ang="0">
                    <a:pos x="128" y="111"/>
                  </a:cxn>
                  <a:cxn ang="0">
                    <a:pos x="141" y="95"/>
                  </a:cxn>
                  <a:cxn ang="0">
                    <a:pos x="146" y="75"/>
                  </a:cxn>
                  <a:cxn ang="0">
                    <a:pos x="146" y="74"/>
                  </a:cxn>
                  <a:cxn ang="0">
                    <a:pos x="129" y="37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0" y="2"/>
                      <a:pt x="121" y="5"/>
                    </a:cubicBezTo>
                    <a:cubicBezTo>
                      <a:pt x="132" y="9"/>
                      <a:pt x="141" y="13"/>
                      <a:pt x="148" y="20"/>
                    </a:cubicBezTo>
                    <a:cubicBezTo>
                      <a:pt x="156" y="26"/>
                      <a:pt x="161" y="33"/>
                      <a:pt x="165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4"/>
                      <a:pt x="172" y="74"/>
                      <a:pt x="172" y="74"/>
                    </a:cubicBezTo>
                    <a:cubicBezTo>
                      <a:pt x="172" y="86"/>
                      <a:pt x="169" y="97"/>
                      <a:pt x="164" y="106"/>
                    </a:cubicBezTo>
                    <a:cubicBezTo>
                      <a:pt x="160" y="115"/>
                      <a:pt x="153" y="123"/>
                      <a:pt x="145" y="130"/>
                    </a:cubicBezTo>
                    <a:cubicBezTo>
                      <a:pt x="137" y="136"/>
                      <a:pt x="127" y="141"/>
                      <a:pt x="116" y="144"/>
                    </a:cubicBezTo>
                    <a:cubicBezTo>
                      <a:pt x="105" y="147"/>
                      <a:pt x="94" y="148"/>
                      <a:pt x="81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8" y="122"/>
                    </a:cubicBezTo>
                    <a:cubicBezTo>
                      <a:pt x="116" y="119"/>
                      <a:pt x="123" y="116"/>
                      <a:pt x="128" y="111"/>
                    </a:cubicBezTo>
                    <a:cubicBezTo>
                      <a:pt x="134" y="107"/>
                      <a:pt x="138" y="102"/>
                      <a:pt x="141" y="95"/>
                    </a:cubicBezTo>
                    <a:cubicBezTo>
                      <a:pt x="144" y="89"/>
                      <a:pt x="146" y="82"/>
                      <a:pt x="146" y="75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8"/>
                      <a:pt x="140" y="45"/>
                      <a:pt x="129" y="37"/>
                    </a:cubicBezTo>
                    <a:cubicBezTo>
                      <a:pt x="117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Freeform 476"/>
              <p:cNvSpPr>
                <a:spLocks noEditPoints="1"/>
              </p:cNvSpPr>
              <p:nvPr/>
            </p:nvSpPr>
            <p:spPr bwMode="auto">
              <a:xfrm>
                <a:off x="7797800" y="4540251"/>
                <a:ext cx="114300" cy="147638"/>
              </a:xfrm>
              <a:custGeom>
                <a:avLst/>
                <a:gdLst/>
                <a:ahLst/>
                <a:cxnLst>
                  <a:cxn ang="0">
                    <a:pos x="116" y="301"/>
                  </a:cxn>
                  <a:cxn ang="0">
                    <a:pos x="68" y="292"/>
                  </a:cxn>
                  <a:cxn ang="0">
                    <a:pos x="32" y="266"/>
                  </a:cxn>
                  <a:cxn ang="0">
                    <a:pos x="8" y="228"/>
                  </a:cxn>
                  <a:cxn ang="0">
                    <a:pos x="0" y="183"/>
                  </a:cxn>
                  <a:cxn ang="0">
                    <a:pos x="0" y="183"/>
                  </a:cxn>
                  <a:cxn ang="0">
                    <a:pos x="8" y="138"/>
                  </a:cxn>
                  <a:cxn ang="0">
                    <a:pos x="32" y="100"/>
                  </a:cxn>
                  <a:cxn ang="0">
                    <a:pos x="69" y="74"/>
                  </a:cxn>
                  <a:cxn ang="0">
                    <a:pos x="117" y="64"/>
                  </a:cxn>
                  <a:cxn ang="0">
                    <a:pos x="164" y="74"/>
                  </a:cxn>
                  <a:cxn ang="0">
                    <a:pos x="201" y="99"/>
                  </a:cxn>
                  <a:cxn ang="0">
                    <a:pos x="225" y="137"/>
                  </a:cxn>
                  <a:cxn ang="0">
                    <a:pos x="233" y="182"/>
                  </a:cxn>
                  <a:cxn ang="0">
                    <a:pos x="233" y="183"/>
                  </a:cxn>
                  <a:cxn ang="0">
                    <a:pos x="225" y="228"/>
                  </a:cxn>
                  <a:cxn ang="0">
                    <a:pos x="201" y="266"/>
                  </a:cxn>
                  <a:cxn ang="0">
                    <a:pos x="164" y="292"/>
                  </a:cxn>
                  <a:cxn ang="0">
                    <a:pos x="116" y="301"/>
                  </a:cxn>
                  <a:cxn ang="0">
                    <a:pos x="117" y="277"/>
                  </a:cxn>
                  <a:cxn ang="0">
                    <a:pos x="153" y="270"/>
                  </a:cxn>
                  <a:cxn ang="0">
                    <a:pos x="181" y="250"/>
                  </a:cxn>
                  <a:cxn ang="0">
                    <a:pos x="200" y="220"/>
                  </a:cxn>
                  <a:cxn ang="0">
                    <a:pos x="206" y="183"/>
                  </a:cxn>
                  <a:cxn ang="0">
                    <a:pos x="206" y="183"/>
                  </a:cxn>
                  <a:cxn ang="0">
                    <a:pos x="200" y="146"/>
                  </a:cxn>
                  <a:cxn ang="0">
                    <a:pos x="181" y="116"/>
                  </a:cxn>
                  <a:cxn ang="0">
                    <a:pos x="152" y="96"/>
                  </a:cxn>
                  <a:cxn ang="0">
                    <a:pos x="116" y="88"/>
                  </a:cxn>
                  <a:cxn ang="0">
                    <a:pos x="80" y="96"/>
                  </a:cxn>
                  <a:cxn ang="0">
                    <a:pos x="52" y="116"/>
                  </a:cxn>
                  <a:cxn ang="0">
                    <a:pos x="33" y="145"/>
                  </a:cxn>
                  <a:cxn ang="0">
                    <a:pos x="26" y="182"/>
                  </a:cxn>
                  <a:cxn ang="0">
                    <a:pos x="26" y="183"/>
                  </a:cxn>
                  <a:cxn ang="0">
                    <a:pos x="33" y="220"/>
                  </a:cxn>
                  <a:cxn ang="0">
                    <a:pos x="52" y="250"/>
                  </a:cxn>
                  <a:cxn ang="0">
                    <a:pos x="81" y="270"/>
                  </a:cxn>
                  <a:cxn ang="0">
                    <a:pos x="117" y="277"/>
                  </a:cxn>
                  <a:cxn ang="0">
                    <a:pos x="139" y="0"/>
                  </a:cxn>
                  <a:cxn ang="0">
                    <a:pos x="165" y="12"/>
                  </a:cxn>
                  <a:cxn ang="0">
                    <a:pos x="128" y="48"/>
                  </a:cxn>
                  <a:cxn ang="0">
                    <a:pos x="108" y="48"/>
                  </a:cxn>
                  <a:cxn ang="0">
                    <a:pos x="139" y="0"/>
                  </a:cxn>
                </a:cxnLst>
                <a:rect l="0" t="0" r="r" b="b"/>
                <a:pathLst>
                  <a:path w="234" h="301">
                    <a:moveTo>
                      <a:pt x="116" y="301"/>
                    </a:moveTo>
                    <a:cubicBezTo>
                      <a:pt x="99" y="301"/>
                      <a:pt x="83" y="298"/>
                      <a:pt x="68" y="292"/>
                    </a:cubicBezTo>
                    <a:cubicBezTo>
                      <a:pt x="54" y="286"/>
                      <a:pt x="42" y="277"/>
                      <a:pt x="32" y="266"/>
                    </a:cubicBezTo>
                    <a:cubicBezTo>
                      <a:pt x="21" y="255"/>
                      <a:pt x="13" y="243"/>
                      <a:pt x="8" y="228"/>
                    </a:cubicBezTo>
                    <a:cubicBezTo>
                      <a:pt x="2" y="214"/>
                      <a:pt x="0" y="199"/>
                      <a:pt x="0" y="183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67"/>
                      <a:pt x="2" y="152"/>
                      <a:pt x="8" y="138"/>
                    </a:cubicBezTo>
                    <a:cubicBezTo>
                      <a:pt x="14" y="123"/>
                      <a:pt x="22" y="111"/>
                      <a:pt x="32" y="100"/>
                    </a:cubicBezTo>
                    <a:cubicBezTo>
                      <a:pt x="42" y="89"/>
                      <a:pt x="54" y="80"/>
                      <a:pt x="69" y="74"/>
                    </a:cubicBezTo>
                    <a:cubicBezTo>
                      <a:pt x="83" y="67"/>
                      <a:pt x="99" y="64"/>
                      <a:pt x="117" y="64"/>
                    </a:cubicBezTo>
                    <a:cubicBezTo>
                      <a:pt x="134" y="64"/>
                      <a:pt x="150" y="67"/>
                      <a:pt x="164" y="74"/>
                    </a:cubicBezTo>
                    <a:cubicBezTo>
                      <a:pt x="179" y="80"/>
                      <a:pt x="191" y="89"/>
                      <a:pt x="201" y="99"/>
                    </a:cubicBezTo>
                    <a:cubicBezTo>
                      <a:pt x="212" y="110"/>
                      <a:pt x="219" y="123"/>
                      <a:pt x="225" y="137"/>
                    </a:cubicBezTo>
                    <a:cubicBezTo>
                      <a:pt x="231" y="151"/>
                      <a:pt x="233" y="166"/>
                      <a:pt x="233" y="182"/>
                    </a:cubicBezTo>
                    <a:cubicBezTo>
                      <a:pt x="234" y="182"/>
                      <a:pt x="234" y="183"/>
                      <a:pt x="233" y="183"/>
                    </a:cubicBezTo>
                    <a:cubicBezTo>
                      <a:pt x="233" y="198"/>
                      <a:pt x="231" y="214"/>
                      <a:pt x="225" y="228"/>
                    </a:cubicBezTo>
                    <a:cubicBezTo>
                      <a:pt x="219" y="242"/>
                      <a:pt x="211" y="255"/>
                      <a:pt x="201" y="266"/>
                    </a:cubicBezTo>
                    <a:cubicBezTo>
                      <a:pt x="191" y="277"/>
                      <a:pt x="178" y="285"/>
                      <a:pt x="164" y="292"/>
                    </a:cubicBezTo>
                    <a:cubicBezTo>
                      <a:pt x="149" y="298"/>
                      <a:pt x="134" y="301"/>
                      <a:pt x="116" y="301"/>
                    </a:cubicBezTo>
                    <a:close/>
                    <a:moveTo>
                      <a:pt x="117" y="277"/>
                    </a:moveTo>
                    <a:cubicBezTo>
                      <a:pt x="130" y="277"/>
                      <a:pt x="142" y="275"/>
                      <a:pt x="153" y="270"/>
                    </a:cubicBezTo>
                    <a:cubicBezTo>
                      <a:pt x="164" y="265"/>
                      <a:pt x="173" y="258"/>
                      <a:pt x="181" y="250"/>
                    </a:cubicBezTo>
                    <a:cubicBezTo>
                      <a:pt x="189" y="241"/>
                      <a:pt x="195" y="231"/>
                      <a:pt x="200" y="220"/>
                    </a:cubicBezTo>
                    <a:cubicBezTo>
                      <a:pt x="204" y="209"/>
                      <a:pt x="206" y="197"/>
                      <a:pt x="206" y="183"/>
                    </a:cubicBezTo>
                    <a:cubicBezTo>
                      <a:pt x="206" y="183"/>
                      <a:pt x="206" y="183"/>
                      <a:pt x="206" y="183"/>
                    </a:cubicBezTo>
                    <a:cubicBezTo>
                      <a:pt x="206" y="170"/>
                      <a:pt x="204" y="157"/>
                      <a:pt x="200" y="146"/>
                    </a:cubicBezTo>
                    <a:cubicBezTo>
                      <a:pt x="195" y="134"/>
                      <a:pt x="189" y="124"/>
                      <a:pt x="181" y="116"/>
                    </a:cubicBezTo>
                    <a:cubicBezTo>
                      <a:pt x="173" y="107"/>
                      <a:pt x="163" y="101"/>
                      <a:pt x="152" y="96"/>
                    </a:cubicBezTo>
                    <a:cubicBezTo>
                      <a:pt x="141" y="91"/>
                      <a:pt x="129" y="88"/>
                      <a:pt x="116" y="88"/>
                    </a:cubicBezTo>
                    <a:cubicBezTo>
                      <a:pt x="103" y="88"/>
                      <a:pt x="91" y="91"/>
                      <a:pt x="80" y="96"/>
                    </a:cubicBezTo>
                    <a:cubicBezTo>
                      <a:pt x="69" y="100"/>
                      <a:pt x="59" y="107"/>
                      <a:pt x="52" y="116"/>
                    </a:cubicBezTo>
                    <a:cubicBezTo>
                      <a:pt x="44" y="124"/>
                      <a:pt x="38" y="134"/>
                      <a:pt x="33" y="145"/>
                    </a:cubicBezTo>
                    <a:cubicBezTo>
                      <a:pt x="29" y="157"/>
                      <a:pt x="26" y="169"/>
                      <a:pt x="26" y="182"/>
                    </a:cubicBezTo>
                    <a:cubicBezTo>
                      <a:pt x="26" y="183"/>
                      <a:pt x="26" y="183"/>
                      <a:pt x="26" y="183"/>
                    </a:cubicBezTo>
                    <a:cubicBezTo>
                      <a:pt x="26" y="196"/>
                      <a:pt x="29" y="208"/>
                      <a:pt x="33" y="220"/>
                    </a:cubicBezTo>
                    <a:cubicBezTo>
                      <a:pt x="38" y="231"/>
                      <a:pt x="44" y="241"/>
                      <a:pt x="52" y="250"/>
                    </a:cubicBezTo>
                    <a:cubicBezTo>
                      <a:pt x="60" y="258"/>
                      <a:pt x="70" y="265"/>
                      <a:pt x="81" y="270"/>
                    </a:cubicBezTo>
                    <a:cubicBezTo>
                      <a:pt x="92" y="275"/>
                      <a:pt x="104" y="277"/>
                      <a:pt x="117" y="277"/>
                    </a:cubicBezTo>
                    <a:close/>
                    <a:moveTo>
                      <a:pt x="139" y="0"/>
                    </a:moveTo>
                    <a:cubicBezTo>
                      <a:pt x="165" y="12"/>
                      <a:pt x="165" y="12"/>
                      <a:pt x="165" y="12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108" y="48"/>
                      <a:pt x="108" y="48"/>
                      <a:pt x="108" y="48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Freeform 477"/>
              <p:cNvSpPr>
                <a:spLocks/>
              </p:cNvSpPr>
              <p:nvPr/>
            </p:nvSpPr>
            <p:spPr bwMode="auto">
              <a:xfrm>
                <a:off x="7913688" y="4572001"/>
                <a:ext cx="84138" cy="115888"/>
              </a:xfrm>
              <a:custGeom>
                <a:avLst/>
                <a:gdLst/>
                <a:ahLst/>
                <a:cxnLst>
                  <a:cxn ang="0">
                    <a:pos x="94" y="236"/>
                  </a:cxn>
                  <a:cxn ang="0">
                    <a:pos x="44" y="227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3" y="204"/>
                  </a:cxn>
                  <a:cxn ang="0">
                    <a:pos x="95" y="212"/>
                  </a:cxn>
                  <a:cxn ang="0">
                    <a:pos x="132" y="201"/>
                  </a:cxn>
                  <a:cxn ang="0">
                    <a:pos x="146" y="173"/>
                  </a:cxn>
                  <a:cxn ang="0">
                    <a:pos x="146" y="173"/>
                  </a:cxn>
                  <a:cxn ang="0">
                    <a:pos x="143" y="159"/>
                  </a:cxn>
                  <a:cxn ang="0">
                    <a:pos x="134" y="147"/>
                  </a:cxn>
                  <a:cxn ang="0">
                    <a:pos x="116" y="137"/>
                  </a:cxn>
                  <a:cxn ang="0">
                    <a:pos x="86" y="129"/>
                  </a:cxn>
                  <a:cxn ang="0">
                    <a:pos x="52" y="119"/>
                  </a:cxn>
                  <a:cxn ang="0">
                    <a:pos x="28" y="106"/>
                  </a:cxn>
                  <a:cxn ang="0">
                    <a:pos x="14" y="88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5" y="38"/>
                  </a:cxn>
                  <a:cxn ang="0">
                    <a:pos x="30" y="18"/>
                  </a:cxn>
                  <a:cxn ang="0">
                    <a:pos x="54" y="5"/>
                  </a:cxn>
                  <a:cxn ang="0">
                    <a:pos x="84" y="0"/>
                  </a:cxn>
                  <a:cxn ang="0">
                    <a:pos x="129" y="7"/>
                  </a:cxn>
                  <a:cxn ang="0">
                    <a:pos x="165" y="28"/>
                  </a:cxn>
                  <a:cxn ang="0">
                    <a:pos x="150" y="48"/>
                  </a:cxn>
                  <a:cxn ang="0">
                    <a:pos x="118" y="29"/>
                  </a:cxn>
                  <a:cxn ang="0">
                    <a:pos x="84" y="23"/>
                  </a:cxn>
                  <a:cxn ang="0">
                    <a:pos x="48" y="34"/>
                  </a:cxn>
                  <a:cxn ang="0">
                    <a:pos x="35" y="60"/>
                  </a:cxn>
                  <a:cxn ang="0">
                    <a:pos x="35" y="61"/>
                  </a:cxn>
                  <a:cxn ang="0">
                    <a:pos x="38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4" y="129"/>
                  </a:cxn>
                  <a:cxn ang="0">
                    <a:pos x="172" y="170"/>
                  </a:cxn>
                  <a:cxn ang="0">
                    <a:pos x="172" y="171"/>
                  </a:cxn>
                  <a:cxn ang="0">
                    <a:pos x="166" y="197"/>
                  </a:cxn>
                  <a:cxn ang="0">
                    <a:pos x="150" y="218"/>
                  </a:cxn>
                  <a:cxn ang="0">
                    <a:pos x="125" y="231"/>
                  </a:cxn>
                  <a:cxn ang="0">
                    <a:pos x="94" y="236"/>
                  </a:cxn>
                </a:cxnLst>
                <a:rect l="0" t="0" r="r" b="b"/>
                <a:pathLst>
                  <a:path w="172" h="236">
                    <a:moveTo>
                      <a:pt x="94" y="236"/>
                    </a:moveTo>
                    <a:cubicBezTo>
                      <a:pt x="76" y="236"/>
                      <a:pt x="59" y="233"/>
                      <a:pt x="44" y="227"/>
                    </a:cubicBezTo>
                    <a:cubicBezTo>
                      <a:pt x="29" y="221"/>
                      <a:pt x="14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3" y="204"/>
                    </a:cubicBezTo>
                    <a:cubicBezTo>
                      <a:pt x="65" y="210"/>
                      <a:pt x="79" y="212"/>
                      <a:pt x="95" y="212"/>
                    </a:cubicBezTo>
                    <a:cubicBezTo>
                      <a:pt x="110" y="212"/>
                      <a:pt x="123" y="209"/>
                      <a:pt x="132" y="201"/>
                    </a:cubicBezTo>
                    <a:cubicBezTo>
                      <a:pt x="141" y="194"/>
                      <a:pt x="146" y="185"/>
                      <a:pt x="146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6" y="168"/>
                      <a:pt x="145" y="163"/>
                      <a:pt x="143" y="159"/>
                    </a:cubicBezTo>
                    <a:cubicBezTo>
                      <a:pt x="142" y="154"/>
                      <a:pt x="139" y="150"/>
                      <a:pt x="134" y="147"/>
                    </a:cubicBezTo>
                    <a:cubicBezTo>
                      <a:pt x="130" y="143"/>
                      <a:pt x="124" y="140"/>
                      <a:pt x="116" y="137"/>
                    </a:cubicBezTo>
                    <a:cubicBezTo>
                      <a:pt x="108" y="135"/>
                      <a:pt x="98" y="132"/>
                      <a:pt x="86" y="129"/>
                    </a:cubicBezTo>
                    <a:cubicBezTo>
                      <a:pt x="73" y="126"/>
                      <a:pt x="62" y="123"/>
                      <a:pt x="52" y="119"/>
                    </a:cubicBezTo>
                    <a:cubicBezTo>
                      <a:pt x="42" y="116"/>
                      <a:pt x="34" y="111"/>
                      <a:pt x="28" y="106"/>
                    </a:cubicBezTo>
                    <a:cubicBezTo>
                      <a:pt x="22" y="101"/>
                      <a:pt x="17" y="95"/>
                      <a:pt x="14" y="88"/>
                    </a:cubicBezTo>
                    <a:cubicBezTo>
                      <a:pt x="11" y="81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1" y="45"/>
                      <a:pt x="15" y="38"/>
                    </a:cubicBezTo>
                    <a:cubicBezTo>
                      <a:pt x="18" y="30"/>
                      <a:pt x="24" y="23"/>
                      <a:pt x="30" y="18"/>
                    </a:cubicBezTo>
                    <a:cubicBezTo>
                      <a:pt x="37" y="12"/>
                      <a:pt x="45" y="8"/>
                      <a:pt x="54" y="5"/>
                    </a:cubicBezTo>
                    <a:cubicBezTo>
                      <a:pt x="63" y="1"/>
                      <a:pt x="74" y="0"/>
                      <a:pt x="84" y="0"/>
                    </a:cubicBezTo>
                    <a:cubicBezTo>
                      <a:pt x="101" y="0"/>
                      <a:pt x="116" y="2"/>
                      <a:pt x="129" y="7"/>
                    </a:cubicBezTo>
                    <a:cubicBezTo>
                      <a:pt x="141" y="12"/>
                      <a:pt x="153" y="19"/>
                      <a:pt x="165" y="2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39" y="39"/>
                      <a:pt x="129" y="33"/>
                      <a:pt x="118" y="29"/>
                    </a:cubicBezTo>
                    <a:cubicBezTo>
                      <a:pt x="107" y="25"/>
                      <a:pt x="96" y="23"/>
                      <a:pt x="84" y="23"/>
                    </a:cubicBezTo>
                    <a:cubicBezTo>
                      <a:pt x="69" y="23"/>
                      <a:pt x="57" y="27"/>
                      <a:pt x="48" y="34"/>
                    </a:cubicBezTo>
                    <a:cubicBezTo>
                      <a:pt x="39" y="41"/>
                      <a:pt x="35" y="50"/>
                      <a:pt x="35" y="60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35" y="66"/>
                      <a:pt x="36" y="71"/>
                      <a:pt x="38" y="75"/>
                    </a:cubicBezTo>
                    <a:cubicBezTo>
                      <a:pt x="39" y="80"/>
                      <a:pt x="43" y="84"/>
                      <a:pt x="47" y="87"/>
                    </a:cubicBezTo>
                    <a:cubicBezTo>
                      <a:pt x="52" y="91"/>
                      <a:pt x="58" y="94"/>
                      <a:pt x="66" y="97"/>
                    </a:cubicBezTo>
                    <a:cubicBezTo>
                      <a:pt x="74" y="100"/>
                      <a:pt x="85" y="103"/>
                      <a:pt x="97" y="105"/>
                    </a:cubicBezTo>
                    <a:cubicBezTo>
                      <a:pt x="123" y="111"/>
                      <a:pt x="142" y="119"/>
                      <a:pt x="154" y="129"/>
                    </a:cubicBezTo>
                    <a:cubicBezTo>
                      <a:pt x="166" y="139"/>
                      <a:pt x="172" y="153"/>
                      <a:pt x="172" y="170"/>
                    </a:cubicBezTo>
                    <a:cubicBezTo>
                      <a:pt x="172" y="171"/>
                      <a:pt x="172" y="171"/>
                      <a:pt x="172" y="171"/>
                    </a:cubicBezTo>
                    <a:cubicBezTo>
                      <a:pt x="172" y="181"/>
                      <a:pt x="170" y="190"/>
                      <a:pt x="166" y="197"/>
                    </a:cubicBezTo>
                    <a:cubicBezTo>
                      <a:pt x="162" y="206"/>
                      <a:pt x="157" y="212"/>
                      <a:pt x="150" y="218"/>
                    </a:cubicBezTo>
                    <a:cubicBezTo>
                      <a:pt x="143" y="224"/>
                      <a:pt x="135" y="228"/>
                      <a:pt x="125" y="231"/>
                    </a:cubicBezTo>
                    <a:cubicBezTo>
                      <a:pt x="116" y="234"/>
                      <a:pt x="105" y="236"/>
                      <a:pt x="94" y="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Rectangle 478"/>
              <p:cNvSpPr>
                <a:spLocks noChangeArrowheads="1"/>
              </p:cNvSpPr>
              <p:nvPr/>
            </p:nvSpPr>
            <p:spPr bwMode="auto">
              <a:xfrm>
                <a:off x="8001000" y="4630738"/>
                <a:ext cx="44450" cy="127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479"/>
              <p:cNvSpPr>
                <a:spLocks/>
              </p:cNvSpPr>
              <p:nvPr/>
            </p:nvSpPr>
            <p:spPr bwMode="auto">
              <a:xfrm>
                <a:off x="8048625" y="4570413"/>
                <a:ext cx="103188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8" y="228"/>
                  </a:cxn>
                  <a:cxn ang="0">
                    <a:pos x="31" y="203"/>
                  </a:cxn>
                  <a:cxn ang="0">
                    <a:pos x="8" y="165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2" y="36"/>
                  </a:cxn>
                  <a:cxn ang="0">
                    <a:pos x="68" y="10"/>
                  </a:cxn>
                  <a:cxn ang="0">
                    <a:pos x="115" y="0"/>
                  </a:cxn>
                  <a:cxn ang="0">
                    <a:pos x="141" y="2"/>
                  </a:cxn>
                  <a:cxn ang="0">
                    <a:pos x="164" y="8"/>
                  </a:cxn>
                  <a:cxn ang="0">
                    <a:pos x="183" y="18"/>
                  </a:cxn>
                  <a:cxn ang="0">
                    <a:pos x="201" y="31"/>
                  </a:cxn>
                  <a:cxn ang="0">
                    <a:pos x="184" y="50"/>
                  </a:cxn>
                  <a:cxn ang="0">
                    <a:pos x="170" y="40"/>
                  </a:cxn>
                  <a:cxn ang="0">
                    <a:pos x="155" y="32"/>
                  </a:cxn>
                  <a:cxn ang="0">
                    <a:pos x="136" y="26"/>
                  </a:cxn>
                  <a:cxn ang="0">
                    <a:pos x="114" y="24"/>
                  </a:cxn>
                  <a:cxn ang="0">
                    <a:pos x="79" y="32"/>
                  </a:cxn>
                  <a:cxn ang="0">
                    <a:pos x="52" y="52"/>
                  </a:cxn>
                  <a:cxn ang="0">
                    <a:pos x="34" y="82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7"/>
                  </a:cxn>
                  <a:cxn ang="0">
                    <a:pos x="52" y="187"/>
                  </a:cxn>
                  <a:cxn ang="0">
                    <a:pos x="80" y="207"/>
                  </a:cxn>
                  <a:cxn ang="0">
                    <a:pos x="118" y="214"/>
                  </a:cxn>
                  <a:cxn ang="0">
                    <a:pos x="155" y="207"/>
                  </a:cxn>
                  <a:cxn ang="0">
                    <a:pos x="184" y="191"/>
                  </a:cxn>
                  <a:cxn ang="0">
                    <a:pos x="184" y="134"/>
                  </a:cxn>
                  <a:cxn ang="0">
                    <a:pos x="114" y="134"/>
                  </a:cxn>
                  <a:cxn ang="0">
                    <a:pos x="114" y="111"/>
                  </a:cxn>
                  <a:cxn ang="0">
                    <a:pos x="209" y="111"/>
                  </a:cxn>
                  <a:cxn ang="0">
                    <a:pos x="209" y="202"/>
                  </a:cxn>
                  <a:cxn ang="0">
                    <a:pos x="169" y="227"/>
                  </a:cxn>
                  <a:cxn ang="0">
                    <a:pos x="117" y="237"/>
                  </a:cxn>
                </a:cxnLst>
                <a:rect l="0" t="0" r="r" b="b"/>
                <a:pathLst>
                  <a:path w="209" h="237">
                    <a:moveTo>
                      <a:pt x="117" y="237"/>
                    </a:moveTo>
                    <a:cubicBezTo>
                      <a:pt x="99" y="237"/>
                      <a:pt x="82" y="234"/>
                      <a:pt x="68" y="228"/>
                    </a:cubicBezTo>
                    <a:cubicBezTo>
                      <a:pt x="54" y="222"/>
                      <a:pt x="42" y="214"/>
                      <a:pt x="31" y="203"/>
                    </a:cubicBezTo>
                    <a:cubicBezTo>
                      <a:pt x="21" y="192"/>
                      <a:pt x="13" y="180"/>
                      <a:pt x="8" y="165"/>
                    </a:cubicBezTo>
                    <a:cubicBezTo>
                      <a:pt x="3" y="151"/>
                      <a:pt x="0" y="136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2" y="36"/>
                    </a:cubicBezTo>
                    <a:cubicBezTo>
                      <a:pt x="42" y="25"/>
                      <a:pt x="54" y="16"/>
                      <a:pt x="68" y="10"/>
                    </a:cubicBezTo>
                    <a:cubicBezTo>
                      <a:pt x="82" y="3"/>
                      <a:pt x="98" y="0"/>
                      <a:pt x="115" y="0"/>
                    </a:cubicBezTo>
                    <a:cubicBezTo>
                      <a:pt x="125" y="0"/>
                      <a:pt x="134" y="1"/>
                      <a:pt x="141" y="2"/>
                    </a:cubicBezTo>
                    <a:cubicBezTo>
                      <a:pt x="149" y="3"/>
                      <a:pt x="157" y="5"/>
                      <a:pt x="164" y="8"/>
                    </a:cubicBezTo>
                    <a:cubicBezTo>
                      <a:pt x="171" y="11"/>
                      <a:pt x="177" y="14"/>
                      <a:pt x="183" y="18"/>
                    </a:cubicBezTo>
                    <a:cubicBezTo>
                      <a:pt x="189" y="22"/>
                      <a:pt x="195" y="26"/>
                      <a:pt x="201" y="31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0" y="46"/>
                      <a:pt x="175" y="43"/>
                      <a:pt x="170" y="40"/>
                    </a:cubicBezTo>
                    <a:cubicBezTo>
                      <a:pt x="165" y="37"/>
                      <a:pt x="160" y="34"/>
                      <a:pt x="155" y="32"/>
                    </a:cubicBezTo>
                    <a:cubicBezTo>
                      <a:pt x="149" y="29"/>
                      <a:pt x="143" y="27"/>
                      <a:pt x="136" y="26"/>
                    </a:cubicBezTo>
                    <a:cubicBezTo>
                      <a:pt x="130" y="25"/>
                      <a:pt x="122" y="24"/>
                      <a:pt x="114" y="24"/>
                    </a:cubicBezTo>
                    <a:cubicBezTo>
                      <a:pt x="101" y="24"/>
                      <a:pt x="90" y="27"/>
                      <a:pt x="79" y="32"/>
                    </a:cubicBezTo>
                    <a:cubicBezTo>
                      <a:pt x="68" y="37"/>
                      <a:pt x="59" y="43"/>
                      <a:pt x="52" y="52"/>
                    </a:cubicBezTo>
                    <a:cubicBezTo>
                      <a:pt x="44" y="60"/>
                      <a:pt x="38" y="70"/>
                      <a:pt x="34" y="82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3"/>
                      <a:pt x="29" y="145"/>
                      <a:pt x="33" y="157"/>
                    </a:cubicBezTo>
                    <a:cubicBezTo>
                      <a:pt x="38" y="168"/>
                      <a:pt x="44" y="178"/>
                      <a:pt x="52" y="187"/>
                    </a:cubicBezTo>
                    <a:cubicBezTo>
                      <a:pt x="59" y="195"/>
                      <a:pt x="69" y="202"/>
                      <a:pt x="80" y="207"/>
                    </a:cubicBezTo>
                    <a:cubicBezTo>
                      <a:pt x="91" y="212"/>
                      <a:pt x="104" y="214"/>
                      <a:pt x="118" y="214"/>
                    </a:cubicBezTo>
                    <a:cubicBezTo>
                      <a:pt x="131" y="214"/>
                      <a:pt x="143" y="212"/>
                      <a:pt x="155" y="207"/>
                    </a:cubicBezTo>
                    <a:cubicBezTo>
                      <a:pt x="166" y="203"/>
                      <a:pt x="176" y="197"/>
                      <a:pt x="184" y="191"/>
                    </a:cubicBezTo>
                    <a:cubicBezTo>
                      <a:pt x="184" y="134"/>
                      <a:pt x="184" y="134"/>
                      <a:pt x="184" y="134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4" y="111"/>
                      <a:pt x="114" y="111"/>
                      <a:pt x="114" y="111"/>
                    </a:cubicBezTo>
                    <a:cubicBezTo>
                      <a:pt x="209" y="111"/>
                      <a:pt x="209" y="111"/>
                      <a:pt x="209" y="111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12"/>
                      <a:pt x="185" y="220"/>
                      <a:pt x="169" y="227"/>
                    </a:cubicBezTo>
                    <a:cubicBezTo>
                      <a:pt x="154" y="234"/>
                      <a:pt x="136" y="237"/>
                      <a:pt x="117" y="2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8" name="Freeform 480"/>
              <p:cNvSpPr>
                <a:spLocks noEditPoints="1"/>
              </p:cNvSpPr>
              <p:nvPr/>
            </p:nvSpPr>
            <p:spPr bwMode="auto">
              <a:xfrm>
                <a:off x="8162925" y="4573588"/>
                <a:ext cx="93663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6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5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6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1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4"/>
                  </a:cxn>
                  <a:cxn ang="0">
                    <a:pos x="139" y="104"/>
                  </a:cxn>
                  <a:cxn ang="0">
                    <a:pos x="151" y="90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5" y="2"/>
                      <a:pt x="136" y="6"/>
                    </a:cubicBezTo>
                    <a:cubicBezTo>
                      <a:pt x="147" y="10"/>
                      <a:pt x="157" y="16"/>
                      <a:pt x="164" y="23"/>
                    </a:cubicBezTo>
                    <a:cubicBezTo>
                      <a:pt x="169" y="29"/>
                      <a:pt x="174" y="35"/>
                      <a:pt x="177" y="43"/>
                    </a:cubicBezTo>
                    <a:cubicBezTo>
                      <a:pt x="180" y="51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9"/>
                      <a:pt x="180" y="87"/>
                      <a:pt x="177" y="95"/>
                    </a:cubicBezTo>
                    <a:cubicBezTo>
                      <a:pt x="174" y="102"/>
                      <a:pt x="170" y="109"/>
                      <a:pt x="164" y="114"/>
                    </a:cubicBezTo>
                    <a:cubicBezTo>
                      <a:pt x="158" y="120"/>
                      <a:pt x="152" y="124"/>
                      <a:pt x="144" y="128"/>
                    </a:cubicBezTo>
                    <a:cubicBezTo>
                      <a:pt x="137" y="132"/>
                      <a:pt x="128" y="134"/>
                      <a:pt x="119" y="136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4"/>
                    </a:cubicBezTo>
                    <a:cubicBezTo>
                      <a:pt x="127" y="112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90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5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9" name="Freeform 481"/>
              <p:cNvSpPr>
                <a:spLocks noEditPoints="1"/>
              </p:cNvSpPr>
              <p:nvPr/>
            </p:nvSpPr>
            <p:spPr bwMode="auto">
              <a:xfrm>
                <a:off x="8251825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10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40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10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0" name="Freeform 482"/>
              <p:cNvSpPr>
                <a:spLocks noEditPoints="1"/>
              </p:cNvSpPr>
              <p:nvPr/>
            </p:nvSpPr>
            <p:spPr bwMode="auto">
              <a:xfrm>
                <a:off x="8370888" y="4573588"/>
                <a:ext cx="98425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8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5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8" y="221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6"/>
                  </a:cxn>
                  <a:cxn ang="0">
                    <a:pos x="118" y="199"/>
                  </a:cxn>
                  <a:cxn ang="0">
                    <a:pos x="148" y="180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5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8" y="31"/>
                  </a:cxn>
                  <a:cxn ang="0">
                    <a:pos x="79" y="24"/>
                  </a:cxn>
                  <a:cxn ang="0">
                    <a:pos x="25" y="24"/>
                  </a:cxn>
                  <a:cxn ang="0">
                    <a:pos x="25" y="206"/>
                  </a:cxn>
                  <a:cxn ang="0">
                    <a:pos x="79" y="206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3" y="3"/>
                      <a:pt x="128" y="9"/>
                    </a:cubicBezTo>
                    <a:cubicBezTo>
                      <a:pt x="143" y="15"/>
                      <a:pt x="156" y="23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5"/>
                      <a:pt x="201" y="115"/>
                      <a:pt x="201" y="115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7"/>
                      <a:pt x="143" y="215"/>
                      <a:pt x="128" y="221"/>
                    </a:cubicBezTo>
                    <a:cubicBezTo>
                      <a:pt x="113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6"/>
                    </a:moveTo>
                    <a:cubicBezTo>
                      <a:pt x="94" y="206"/>
                      <a:pt x="107" y="203"/>
                      <a:pt x="118" y="199"/>
                    </a:cubicBezTo>
                    <a:cubicBezTo>
                      <a:pt x="130" y="194"/>
                      <a:pt x="140" y="188"/>
                      <a:pt x="148" y="180"/>
                    </a:cubicBezTo>
                    <a:cubicBezTo>
                      <a:pt x="157" y="172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9"/>
                      <a:pt x="148" y="50"/>
                    </a:cubicBezTo>
                    <a:cubicBezTo>
                      <a:pt x="140" y="42"/>
                      <a:pt x="130" y="36"/>
                      <a:pt x="118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06"/>
                      <a:pt x="25" y="206"/>
                      <a:pt x="25" y="206"/>
                    </a:cubicBezTo>
                    <a:lnTo>
                      <a:pt x="79" y="2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" name="Freeform 483"/>
              <p:cNvSpPr>
                <a:spLocks/>
              </p:cNvSpPr>
              <p:nvPr/>
            </p:nvSpPr>
            <p:spPr bwMode="auto">
              <a:xfrm>
                <a:off x="8477250" y="4573588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7" y="227"/>
                  </a:cxn>
                  <a:cxn ang="0">
                    <a:pos x="26" y="208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2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6"/>
                  </a:cxn>
                  <a:cxn ang="0">
                    <a:pos x="165" y="207"/>
                  </a:cxn>
                  <a:cxn ang="0">
                    <a:pos x="135" y="227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7" y="227"/>
                    </a:cubicBezTo>
                    <a:cubicBezTo>
                      <a:pt x="45" y="222"/>
                      <a:pt x="35" y="216"/>
                      <a:pt x="26" y="208"/>
                    </a:cubicBezTo>
                    <a:cubicBezTo>
                      <a:pt x="18" y="199"/>
                      <a:pt x="12" y="189"/>
                      <a:pt x="7" y="176"/>
                    </a:cubicBezTo>
                    <a:cubicBezTo>
                      <a:pt x="2" y="164"/>
                      <a:pt x="0" y="150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57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3"/>
                      <a:pt x="146" y="190"/>
                    </a:cubicBezTo>
                    <a:cubicBezTo>
                      <a:pt x="159" y="177"/>
                      <a:pt x="165" y="159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6"/>
                    </a:cubicBezTo>
                    <a:cubicBezTo>
                      <a:pt x="180" y="188"/>
                      <a:pt x="173" y="199"/>
                      <a:pt x="165" y="207"/>
                    </a:cubicBezTo>
                    <a:cubicBezTo>
                      <a:pt x="156" y="216"/>
                      <a:pt x="146" y="222"/>
                      <a:pt x="135" y="227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" name="Freeform 484"/>
              <p:cNvSpPr>
                <a:spLocks noEditPoints="1"/>
              </p:cNvSpPr>
              <p:nvPr/>
            </p:nvSpPr>
            <p:spPr bwMode="auto">
              <a:xfrm>
                <a:off x="8574088" y="4572001"/>
                <a:ext cx="114300" cy="112713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9" y="0"/>
                  </a:cxn>
                  <a:cxn ang="0">
                    <a:pos x="72" y="71"/>
                  </a:cxn>
                  <a:cxn ang="0">
                    <a:pos x="63" y="71"/>
                  </a:cxn>
                  <a:cxn ang="0">
                    <a:pos x="55" y="53"/>
                  </a:cxn>
                  <a:cxn ang="0">
                    <a:pos x="16" y="53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5" y="10"/>
                  </a:cxn>
                  <a:cxn ang="0">
                    <a:pos x="19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1">
                    <a:moveTo>
                      <a:pt x="32" y="0"/>
                    </a:moveTo>
                    <a:lnTo>
                      <a:pt x="39" y="0"/>
                    </a:lnTo>
                    <a:lnTo>
                      <a:pt x="72" y="71"/>
                    </a:lnTo>
                    <a:lnTo>
                      <a:pt x="63" y="71"/>
                    </a:lnTo>
                    <a:lnTo>
                      <a:pt x="55" y="53"/>
                    </a:lnTo>
                    <a:lnTo>
                      <a:pt x="16" y="53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5" y="10"/>
                    </a:lnTo>
                    <a:lnTo>
                      <a:pt x="19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485"/>
              <p:cNvSpPr>
                <a:spLocks/>
              </p:cNvSpPr>
              <p:nvPr/>
            </p:nvSpPr>
            <p:spPr bwMode="auto">
              <a:xfrm>
                <a:off x="8686800" y="4570413"/>
                <a:ext cx="101600" cy="139700"/>
              </a:xfrm>
              <a:custGeom>
                <a:avLst/>
                <a:gdLst/>
                <a:ahLst/>
                <a:cxnLst>
                  <a:cxn ang="0">
                    <a:pos x="74" y="273"/>
                  </a:cxn>
                  <a:cxn ang="0">
                    <a:pos x="99" y="236"/>
                  </a:cxn>
                  <a:cxn ang="0">
                    <a:pos x="59" y="223"/>
                  </a:cxn>
                  <a:cxn ang="0">
                    <a:pos x="28" y="198"/>
                  </a:cxn>
                  <a:cxn ang="0">
                    <a:pos x="7" y="162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8" y="73"/>
                  </a:cxn>
                  <a:cxn ang="0">
                    <a:pos x="33" y="35"/>
                  </a:cxn>
                  <a:cxn ang="0">
                    <a:pos x="69" y="10"/>
                  </a:cxn>
                  <a:cxn ang="0">
                    <a:pos x="116" y="0"/>
                  </a:cxn>
                  <a:cxn ang="0">
                    <a:pos x="144" y="3"/>
                  </a:cxn>
                  <a:cxn ang="0">
                    <a:pos x="167" y="10"/>
                  </a:cxn>
                  <a:cxn ang="0">
                    <a:pos x="187" y="22"/>
                  </a:cxn>
                  <a:cxn ang="0">
                    <a:pos x="205" y="37"/>
                  </a:cxn>
                  <a:cxn ang="0">
                    <a:pos x="187" y="56"/>
                  </a:cxn>
                  <a:cxn ang="0">
                    <a:pos x="156" y="33"/>
                  </a:cxn>
                  <a:cxn ang="0">
                    <a:pos x="115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3" y="156"/>
                  </a:cxn>
                  <a:cxn ang="0">
                    <a:pos x="52" y="186"/>
                  </a:cxn>
                  <a:cxn ang="0">
                    <a:pos x="80" y="206"/>
                  </a:cxn>
                  <a:cxn ang="0">
                    <a:pos x="115" y="213"/>
                  </a:cxn>
                  <a:cxn ang="0">
                    <a:pos x="156" y="205"/>
                  </a:cxn>
                  <a:cxn ang="0">
                    <a:pos x="189" y="180"/>
                  </a:cxn>
                  <a:cxn ang="0">
                    <a:pos x="206" y="197"/>
                  </a:cxn>
                  <a:cxn ang="0">
                    <a:pos x="189" y="213"/>
                  </a:cxn>
                  <a:cxn ang="0">
                    <a:pos x="169" y="225"/>
                  </a:cxn>
                  <a:cxn ang="0">
                    <a:pos x="146" y="234"/>
                  </a:cxn>
                  <a:cxn ang="0">
                    <a:pos x="120" y="237"/>
                  </a:cxn>
                  <a:cxn ang="0">
                    <a:pos x="98" y="284"/>
                  </a:cxn>
                  <a:cxn ang="0">
                    <a:pos x="74" y="273"/>
                  </a:cxn>
                </a:cxnLst>
                <a:rect l="0" t="0" r="r" b="b"/>
                <a:pathLst>
                  <a:path w="206" h="284">
                    <a:moveTo>
                      <a:pt x="74" y="273"/>
                    </a:moveTo>
                    <a:cubicBezTo>
                      <a:pt x="99" y="236"/>
                      <a:pt x="99" y="236"/>
                      <a:pt x="99" y="236"/>
                    </a:cubicBezTo>
                    <a:cubicBezTo>
                      <a:pt x="85" y="234"/>
                      <a:pt x="71" y="230"/>
                      <a:pt x="59" y="223"/>
                    </a:cubicBezTo>
                    <a:cubicBezTo>
                      <a:pt x="47" y="217"/>
                      <a:pt x="36" y="208"/>
                      <a:pt x="28" y="198"/>
                    </a:cubicBezTo>
                    <a:cubicBezTo>
                      <a:pt x="19" y="188"/>
                      <a:pt x="12" y="176"/>
                      <a:pt x="7" y="162"/>
                    </a:cubicBezTo>
                    <a:cubicBezTo>
                      <a:pt x="2" y="149"/>
                      <a:pt x="0" y="134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7"/>
                      <a:pt x="8" y="73"/>
                    </a:cubicBezTo>
                    <a:cubicBezTo>
                      <a:pt x="14" y="59"/>
                      <a:pt x="22" y="46"/>
                      <a:pt x="33" y="35"/>
                    </a:cubicBezTo>
                    <a:cubicBezTo>
                      <a:pt x="43" y="24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6" y="0"/>
                    </a:cubicBezTo>
                    <a:cubicBezTo>
                      <a:pt x="126" y="0"/>
                      <a:pt x="136" y="1"/>
                      <a:pt x="144" y="3"/>
                    </a:cubicBezTo>
                    <a:cubicBezTo>
                      <a:pt x="152" y="5"/>
                      <a:pt x="160" y="7"/>
                      <a:pt x="167" y="10"/>
                    </a:cubicBezTo>
                    <a:cubicBezTo>
                      <a:pt x="175" y="13"/>
                      <a:pt x="181" y="17"/>
                      <a:pt x="187" y="22"/>
                    </a:cubicBezTo>
                    <a:cubicBezTo>
                      <a:pt x="194" y="26"/>
                      <a:pt x="199" y="31"/>
                      <a:pt x="205" y="37"/>
                    </a:cubicBezTo>
                    <a:cubicBezTo>
                      <a:pt x="187" y="56"/>
                      <a:pt x="187" y="56"/>
                      <a:pt x="187" y="56"/>
                    </a:cubicBezTo>
                    <a:cubicBezTo>
                      <a:pt x="178" y="46"/>
                      <a:pt x="167" y="39"/>
                      <a:pt x="156" y="33"/>
                    </a:cubicBezTo>
                    <a:cubicBezTo>
                      <a:pt x="145" y="27"/>
                      <a:pt x="131" y="24"/>
                      <a:pt x="115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5"/>
                      <a:pt x="33" y="156"/>
                    </a:cubicBezTo>
                    <a:cubicBezTo>
                      <a:pt x="38" y="167"/>
                      <a:pt x="44" y="177"/>
                      <a:pt x="52" y="186"/>
                    </a:cubicBezTo>
                    <a:cubicBezTo>
                      <a:pt x="60" y="194"/>
                      <a:pt x="69" y="201"/>
                      <a:pt x="80" y="206"/>
                    </a:cubicBezTo>
                    <a:cubicBezTo>
                      <a:pt x="91" y="211"/>
                      <a:pt x="103" y="213"/>
                      <a:pt x="115" y="213"/>
                    </a:cubicBezTo>
                    <a:cubicBezTo>
                      <a:pt x="131" y="213"/>
                      <a:pt x="145" y="211"/>
                      <a:pt x="156" y="205"/>
                    </a:cubicBezTo>
                    <a:cubicBezTo>
                      <a:pt x="167" y="199"/>
                      <a:pt x="179" y="191"/>
                      <a:pt x="189" y="180"/>
                    </a:cubicBezTo>
                    <a:cubicBezTo>
                      <a:pt x="206" y="197"/>
                      <a:pt x="206" y="197"/>
                      <a:pt x="206" y="197"/>
                    </a:cubicBezTo>
                    <a:cubicBezTo>
                      <a:pt x="201" y="203"/>
                      <a:pt x="195" y="208"/>
                      <a:pt x="189" y="213"/>
                    </a:cubicBezTo>
                    <a:cubicBezTo>
                      <a:pt x="183" y="218"/>
                      <a:pt x="176" y="222"/>
                      <a:pt x="169" y="225"/>
                    </a:cubicBezTo>
                    <a:cubicBezTo>
                      <a:pt x="162" y="229"/>
                      <a:pt x="155" y="231"/>
                      <a:pt x="146" y="234"/>
                    </a:cubicBezTo>
                    <a:cubicBezTo>
                      <a:pt x="138" y="236"/>
                      <a:pt x="130" y="237"/>
                      <a:pt x="120" y="237"/>
                    </a:cubicBezTo>
                    <a:cubicBezTo>
                      <a:pt x="98" y="284"/>
                      <a:pt x="98" y="284"/>
                      <a:pt x="98" y="284"/>
                    </a:cubicBezTo>
                    <a:lnTo>
                      <a:pt x="74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4" name="Freeform 486"/>
              <p:cNvSpPr>
                <a:spLocks noEditPoints="1"/>
              </p:cNvSpPr>
              <p:nvPr/>
            </p:nvSpPr>
            <p:spPr bwMode="auto">
              <a:xfrm>
                <a:off x="8783638" y="4543426"/>
                <a:ext cx="114300" cy="141288"/>
              </a:xfrm>
              <a:custGeom>
                <a:avLst/>
                <a:gdLst/>
                <a:ahLst/>
                <a:cxnLst>
                  <a:cxn ang="0">
                    <a:pos x="104" y="57"/>
                  </a:cxn>
                  <a:cxn ang="0">
                    <a:pos x="129" y="57"/>
                  </a:cxn>
                  <a:cxn ang="0">
                    <a:pos x="233" y="288"/>
                  </a:cxn>
                  <a:cxn ang="0">
                    <a:pos x="205" y="288"/>
                  </a:cxn>
                  <a:cxn ang="0">
                    <a:pos x="179" y="228"/>
                  </a:cxn>
                  <a:cxn ang="0">
                    <a:pos x="54" y="228"/>
                  </a:cxn>
                  <a:cxn ang="0">
                    <a:pos x="27" y="288"/>
                  </a:cxn>
                  <a:cxn ang="0">
                    <a:pos x="0" y="288"/>
                  </a:cxn>
                  <a:cxn ang="0">
                    <a:pos x="104" y="57"/>
                  </a:cxn>
                  <a:cxn ang="0">
                    <a:pos x="63" y="38"/>
                  </a:cxn>
                  <a:cxn ang="0">
                    <a:pos x="75" y="11"/>
                  </a:cxn>
                  <a:cxn ang="0">
                    <a:pos x="94" y="3"/>
                  </a:cxn>
                  <a:cxn ang="0">
                    <a:pos x="105" y="5"/>
                  </a:cxn>
                  <a:cxn ang="0">
                    <a:pos x="117" y="10"/>
                  </a:cxn>
                  <a:cxn ang="0">
                    <a:pos x="128" y="14"/>
                  </a:cxn>
                  <a:cxn ang="0">
                    <a:pos x="138" y="16"/>
                  </a:cxn>
                  <a:cxn ang="0">
                    <a:pos x="148" y="13"/>
                  </a:cxn>
                  <a:cxn ang="0">
                    <a:pos x="155" y="0"/>
                  </a:cxn>
                  <a:cxn ang="0">
                    <a:pos x="170" y="4"/>
                  </a:cxn>
                  <a:cxn ang="0">
                    <a:pos x="158" y="31"/>
                  </a:cxn>
                  <a:cxn ang="0">
                    <a:pos x="139" y="39"/>
                  </a:cxn>
                  <a:cxn ang="0">
                    <a:pos x="128" y="37"/>
                  </a:cxn>
                  <a:cxn ang="0">
                    <a:pos x="116" y="32"/>
                  </a:cxn>
                  <a:cxn ang="0">
                    <a:pos x="105" y="28"/>
                  </a:cxn>
                  <a:cxn ang="0">
                    <a:pos x="95" y="26"/>
                  </a:cxn>
                  <a:cxn ang="0">
                    <a:pos x="85" y="29"/>
                  </a:cxn>
                  <a:cxn ang="0">
                    <a:pos x="78" y="42"/>
                  </a:cxn>
                  <a:cxn ang="0">
                    <a:pos x="63" y="38"/>
                  </a:cxn>
                  <a:cxn ang="0">
                    <a:pos x="168" y="205"/>
                  </a:cxn>
                  <a:cxn ang="0">
                    <a:pos x="116" y="88"/>
                  </a:cxn>
                  <a:cxn ang="0">
                    <a:pos x="64" y="205"/>
                  </a:cxn>
                  <a:cxn ang="0">
                    <a:pos x="168" y="205"/>
                  </a:cxn>
                </a:cxnLst>
                <a:rect l="0" t="0" r="r" b="b"/>
                <a:pathLst>
                  <a:path w="233" h="288">
                    <a:moveTo>
                      <a:pt x="104" y="57"/>
                    </a:moveTo>
                    <a:cubicBezTo>
                      <a:pt x="129" y="57"/>
                      <a:pt x="129" y="57"/>
                      <a:pt x="129" y="57"/>
                    </a:cubicBezTo>
                    <a:cubicBezTo>
                      <a:pt x="233" y="288"/>
                      <a:pt x="233" y="288"/>
                      <a:pt x="233" y="288"/>
                    </a:cubicBezTo>
                    <a:cubicBezTo>
                      <a:pt x="205" y="288"/>
                      <a:pt x="205" y="288"/>
                      <a:pt x="205" y="288"/>
                    </a:cubicBezTo>
                    <a:cubicBezTo>
                      <a:pt x="179" y="228"/>
                      <a:pt x="179" y="228"/>
                      <a:pt x="179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27" y="288"/>
                      <a:pt x="27" y="288"/>
                      <a:pt x="27" y="288"/>
                    </a:cubicBezTo>
                    <a:cubicBezTo>
                      <a:pt x="0" y="288"/>
                      <a:pt x="0" y="288"/>
                      <a:pt x="0" y="288"/>
                    </a:cubicBezTo>
                    <a:lnTo>
                      <a:pt x="104" y="57"/>
                    </a:lnTo>
                    <a:close/>
                    <a:moveTo>
                      <a:pt x="63" y="38"/>
                    </a:moveTo>
                    <a:cubicBezTo>
                      <a:pt x="66" y="25"/>
                      <a:pt x="70" y="16"/>
                      <a:pt x="75" y="11"/>
                    </a:cubicBezTo>
                    <a:cubicBezTo>
                      <a:pt x="80" y="6"/>
                      <a:pt x="86" y="3"/>
                      <a:pt x="94" y="3"/>
                    </a:cubicBezTo>
                    <a:cubicBezTo>
                      <a:pt x="98" y="3"/>
                      <a:pt x="102" y="4"/>
                      <a:pt x="105" y="5"/>
                    </a:cubicBezTo>
                    <a:cubicBezTo>
                      <a:pt x="109" y="7"/>
                      <a:pt x="113" y="8"/>
                      <a:pt x="117" y="10"/>
                    </a:cubicBezTo>
                    <a:cubicBezTo>
                      <a:pt x="121" y="11"/>
                      <a:pt x="125" y="13"/>
                      <a:pt x="128" y="14"/>
                    </a:cubicBezTo>
                    <a:cubicBezTo>
                      <a:pt x="132" y="16"/>
                      <a:pt x="135" y="16"/>
                      <a:pt x="138" y="16"/>
                    </a:cubicBezTo>
                    <a:cubicBezTo>
                      <a:pt x="142" y="16"/>
                      <a:pt x="146" y="15"/>
                      <a:pt x="148" y="13"/>
                    </a:cubicBezTo>
                    <a:cubicBezTo>
                      <a:pt x="150" y="10"/>
                      <a:pt x="153" y="6"/>
                      <a:pt x="155" y="0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67" y="17"/>
                      <a:pt x="163" y="26"/>
                      <a:pt x="158" y="31"/>
                    </a:cubicBezTo>
                    <a:cubicBezTo>
                      <a:pt x="153" y="36"/>
                      <a:pt x="147" y="39"/>
                      <a:pt x="139" y="39"/>
                    </a:cubicBezTo>
                    <a:cubicBezTo>
                      <a:pt x="135" y="39"/>
                      <a:pt x="132" y="38"/>
                      <a:pt x="128" y="37"/>
                    </a:cubicBezTo>
                    <a:cubicBezTo>
                      <a:pt x="124" y="36"/>
                      <a:pt x="120" y="34"/>
                      <a:pt x="116" y="32"/>
                    </a:cubicBezTo>
                    <a:cubicBezTo>
                      <a:pt x="112" y="31"/>
                      <a:pt x="108" y="29"/>
                      <a:pt x="105" y="28"/>
                    </a:cubicBezTo>
                    <a:cubicBezTo>
                      <a:pt x="101" y="26"/>
                      <a:pt x="98" y="26"/>
                      <a:pt x="95" y="26"/>
                    </a:cubicBezTo>
                    <a:cubicBezTo>
                      <a:pt x="91" y="26"/>
                      <a:pt x="88" y="27"/>
                      <a:pt x="85" y="29"/>
                    </a:cubicBezTo>
                    <a:cubicBezTo>
                      <a:pt x="83" y="32"/>
                      <a:pt x="81" y="36"/>
                      <a:pt x="78" y="42"/>
                    </a:cubicBezTo>
                    <a:lnTo>
                      <a:pt x="63" y="38"/>
                    </a:lnTo>
                    <a:close/>
                    <a:moveTo>
                      <a:pt x="168" y="205"/>
                    </a:moveTo>
                    <a:cubicBezTo>
                      <a:pt x="116" y="88"/>
                      <a:pt x="116" y="88"/>
                      <a:pt x="116" y="88"/>
                    </a:cubicBezTo>
                    <a:cubicBezTo>
                      <a:pt x="64" y="205"/>
                      <a:pt x="64" y="205"/>
                      <a:pt x="64" y="205"/>
                    </a:cubicBezTo>
                    <a:lnTo>
                      <a:pt x="168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487"/>
              <p:cNvSpPr>
                <a:spLocks noEditPoints="1"/>
              </p:cNvSpPr>
              <p:nvPr/>
            </p:nvSpPr>
            <p:spPr bwMode="auto">
              <a:xfrm>
                <a:off x="8897938" y="4570413"/>
                <a:ext cx="114300" cy="117475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9" y="164"/>
                  </a:cxn>
                  <a:cxn ang="0">
                    <a:pos x="0" y="119"/>
                  </a:cxn>
                  <a:cxn ang="0">
                    <a:pos x="0" y="119"/>
                  </a:cxn>
                  <a:cxn ang="0">
                    <a:pos x="9" y="74"/>
                  </a:cxn>
                  <a:cxn ang="0">
                    <a:pos x="33" y="36"/>
                  </a:cxn>
                  <a:cxn ang="0">
                    <a:pos x="70" y="10"/>
                  </a:cxn>
                  <a:cxn ang="0">
                    <a:pos x="117" y="0"/>
                  </a:cxn>
                  <a:cxn ang="0">
                    <a:pos x="165" y="10"/>
                  </a:cxn>
                  <a:cxn ang="0">
                    <a:pos x="202" y="35"/>
                  </a:cxn>
                  <a:cxn ang="0">
                    <a:pos x="226" y="73"/>
                  </a:cxn>
                  <a:cxn ang="0">
                    <a:pos x="234" y="118"/>
                  </a:cxn>
                  <a:cxn ang="0">
                    <a:pos x="234" y="119"/>
                  </a:cxn>
                  <a:cxn ang="0">
                    <a:pos x="226" y="164"/>
                  </a:cxn>
                  <a:cxn ang="0">
                    <a:pos x="202" y="202"/>
                  </a:cxn>
                  <a:cxn ang="0">
                    <a:pos x="165" y="228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4" y="206"/>
                  </a:cxn>
                  <a:cxn ang="0">
                    <a:pos x="182" y="186"/>
                  </a:cxn>
                  <a:cxn ang="0">
                    <a:pos x="201" y="156"/>
                  </a:cxn>
                  <a:cxn ang="0">
                    <a:pos x="207" y="119"/>
                  </a:cxn>
                  <a:cxn ang="0">
                    <a:pos x="207" y="119"/>
                  </a:cxn>
                  <a:cxn ang="0">
                    <a:pos x="201" y="82"/>
                  </a:cxn>
                  <a:cxn ang="0">
                    <a:pos x="182" y="52"/>
                  </a:cxn>
                  <a:cxn ang="0">
                    <a:pos x="153" y="32"/>
                  </a:cxn>
                  <a:cxn ang="0">
                    <a:pos x="117" y="24"/>
                  </a:cxn>
                  <a:cxn ang="0">
                    <a:pos x="81" y="32"/>
                  </a:cxn>
                  <a:cxn ang="0">
                    <a:pos x="52" y="52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9"/>
                  </a:cxn>
                  <a:cxn ang="0">
                    <a:pos x="34" y="156"/>
                  </a:cxn>
                  <a:cxn ang="0">
                    <a:pos x="53" y="186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2"/>
                      <a:pt x="43" y="213"/>
                      <a:pt x="32" y="202"/>
                    </a:cubicBezTo>
                    <a:cubicBezTo>
                      <a:pt x="22" y="191"/>
                      <a:pt x="14" y="179"/>
                      <a:pt x="9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03"/>
                      <a:pt x="3" y="88"/>
                      <a:pt x="9" y="74"/>
                    </a:cubicBezTo>
                    <a:cubicBezTo>
                      <a:pt x="14" y="59"/>
                      <a:pt x="22" y="47"/>
                      <a:pt x="33" y="36"/>
                    </a:cubicBezTo>
                    <a:cubicBezTo>
                      <a:pt x="43" y="25"/>
                      <a:pt x="55" y="16"/>
                      <a:pt x="70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10"/>
                    </a:cubicBezTo>
                    <a:cubicBezTo>
                      <a:pt x="179" y="16"/>
                      <a:pt x="192" y="25"/>
                      <a:pt x="202" y="35"/>
                    </a:cubicBezTo>
                    <a:cubicBezTo>
                      <a:pt x="212" y="46"/>
                      <a:pt x="220" y="59"/>
                      <a:pt x="226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9"/>
                      <a:pt x="234" y="119"/>
                    </a:cubicBezTo>
                    <a:cubicBezTo>
                      <a:pt x="234" y="134"/>
                      <a:pt x="231" y="150"/>
                      <a:pt x="226" y="164"/>
                    </a:cubicBezTo>
                    <a:cubicBezTo>
                      <a:pt x="220" y="178"/>
                      <a:pt x="212" y="191"/>
                      <a:pt x="202" y="202"/>
                    </a:cubicBezTo>
                    <a:cubicBezTo>
                      <a:pt x="191" y="213"/>
                      <a:pt x="179" y="221"/>
                      <a:pt x="165" y="228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1" y="213"/>
                      <a:pt x="143" y="211"/>
                      <a:pt x="154" y="206"/>
                    </a:cubicBezTo>
                    <a:cubicBezTo>
                      <a:pt x="165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1" y="156"/>
                    </a:cubicBezTo>
                    <a:cubicBezTo>
                      <a:pt x="205" y="145"/>
                      <a:pt x="207" y="133"/>
                      <a:pt x="207" y="119"/>
                    </a:cubicBezTo>
                    <a:cubicBezTo>
                      <a:pt x="207" y="119"/>
                      <a:pt x="207" y="119"/>
                      <a:pt x="207" y="119"/>
                    </a:cubicBezTo>
                    <a:cubicBezTo>
                      <a:pt x="207" y="106"/>
                      <a:pt x="205" y="93"/>
                      <a:pt x="201" y="82"/>
                    </a:cubicBezTo>
                    <a:cubicBezTo>
                      <a:pt x="196" y="70"/>
                      <a:pt x="190" y="60"/>
                      <a:pt x="182" y="52"/>
                    </a:cubicBezTo>
                    <a:cubicBezTo>
                      <a:pt x="174" y="43"/>
                      <a:pt x="164" y="37"/>
                      <a:pt x="153" y="32"/>
                    </a:cubicBezTo>
                    <a:cubicBezTo>
                      <a:pt x="142" y="27"/>
                      <a:pt x="130" y="24"/>
                      <a:pt x="117" y="24"/>
                    </a:cubicBezTo>
                    <a:cubicBezTo>
                      <a:pt x="104" y="24"/>
                      <a:pt x="92" y="27"/>
                      <a:pt x="81" y="32"/>
                    </a:cubicBezTo>
                    <a:cubicBezTo>
                      <a:pt x="70" y="36"/>
                      <a:pt x="60" y="43"/>
                      <a:pt x="52" y="52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3"/>
                      <a:pt x="27" y="105"/>
                      <a:pt x="27" y="118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27" y="132"/>
                      <a:pt x="29" y="144"/>
                      <a:pt x="34" y="156"/>
                    </a:cubicBezTo>
                    <a:cubicBezTo>
                      <a:pt x="38" y="167"/>
                      <a:pt x="45" y="177"/>
                      <a:pt x="53" y="186"/>
                    </a:cubicBezTo>
                    <a:cubicBezTo>
                      <a:pt x="61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" name="Freeform 488"/>
              <p:cNvSpPr>
                <a:spLocks/>
              </p:cNvSpPr>
              <p:nvPr/>
            </p:nvSpPr>
            <p:spPr bwMode="auto">
              <a:xfrm>
                <a:off x="9051925" y="4573588"/>
                <a:ext cx="82550" cy="111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9"/>
                  </a:cxn>
                  <a:cxn ang="0">
                    <a:pos x="8" y="39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0"/>
                  </a:cxn>
                  <a:cxn ang="0">
                    <a:pos x="0" y="70"/>
                  </a:cxn>
                  <a:cxn ang="0">
                    <a:pos x="0" y="0"/>
                  </a:cxn>
                </a:cxnLst>
                <a:rect l="0" t="0" r="r" b="b"/>
                <a:pathLst>
                  <a:path w="52" h="70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9"/>
                    </a:lnTo>
                    <a:lnTo>
                      <a:pt x="8" y="39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0"/>
                    </a:lnTo>
                    <a:lnTo>
                      <a:pt x="0" y="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489"/>
              <p:cNvSpPr>
                <a:spLocks noEditPoints="1"/>
              </p:cNvSpPr>
              <p:nvPr/>
            </p:nvSpPr>
            <p:spPr bwMode="auto">
              <a:xfrm>
                <a:off x="6497638" y="4740276"/>
                <a:ext cx="84138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6" y="0"/>
                  </a:cxn>
                  <a:cxn ang="0">
                    <a:pos x="121" y="5"/>
                  </a:cxn>
                  <a:cxn ang="0">
                    <a:pos x="148" y="19"/>
                  </a:cxn>
                  <a:cxn ang="0">
                    <a:pos x="166" y="42"/>
                  </a:cxn>
                  <a:cxn ang="0">
                    <a:pos x="172" y="73"/>
                  </a:cxn>
                  <a:cxn ang="0">
                    <a:pos x="172" y="73"/>
                  </a:cxn>
                  <a:cxn ang="0">
                    <a:pos x="165" y="106"/>
                  </a:cxn>
                  <a:cxn ang="0">
                    <a:pos x="145" y="129"/>
                  </a:cxn>
                  <a:cxn ang="0">
                    <a:pos x="117" y="143"/>
                  </a:cxn>
                  <a:cxn ang="0">
                    <a:pos x="82" y="148"/>
                  </a:cxn>
                  <a:cxn ang="0">
                    <a:pos x="26" y="148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3" y="125"/>
                  </a:cxn>
                  <a:cxn ang="0">
                    <a:pos x="109" y="121"/>
                  </a:cxn>
                  <a:cxn ang="0">
                    <a:pos x="129" y="111"/>
                  </a:cxn>
                  <a:cxn ang="0">
                    <a:pos x="142" y="95"/>
                  </a:cxn>
                  <a:cxn ang="0">
                    <a:pos x="146" y="74"/>
                  </a:cxn>
                  <a:cxn ang="0">
                    <a:pos x="146" y="74"/>
                  </a:cxn>
                  <a:cxn ang="0">
                    <a:pos x="129" y="36"/>
                  </a:cxn>
                  <a:cxn ang="0">
                    <a:pos x="84" y="24"/>
                  </a:cxn>
                  <a:cxn ang="0">
                    <a:pos x="26" y="24"/>
                  </a:cxn>
                  <a:cxn ang="0">
                    <a:pos x="26" y="125"/>
                  </a:cxn>
                  <a:cxn ang="0">
                    <a:pos x="83" y="125"/>
                  </a:cxn>
                </a:cxnLst>
                <a:rect l="0" t="0" r="r" b="b"/>
                <a:pathLst>
                  <a:path w="172" h="229">
                    <a:moveTo>
                      <a:pt x="0" y="0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99" y="0"/>
                      <a:pt x="111" y="1"/>
                      <a:pt x="121" y="5"/>
                    </a:cubicBezTo>
                    <a:cubicBezTo>
                      <a:pt x="132" y="8"/>
                      <a:pt x="141" y="13"/>
                      <a:pt x="148" y="19"/>
                    </a:cubicBezTo>
                    <a:cubicBezTo>
                      <a:pt x="156" y="26"/>
                      <a:pt x="162" y="33"/>
                      <a:pt x="166" y="42"/>
                    </a:cubicBezTo>
                    <a:cubicBezTo>
                      <a:pt x="170" y="51"/>
                      <a:pt x="172" y="61"/>
                      <a:pt x="172" y="73"/>
                    </a:cubicBezTo>
                    <a:cubicBezTo>
                      <a:pt x="172" y="73"/>
                      <a:pt x="172" y="73"/>
                      <a:pt x="172" y="73"/>
                    </a:cubicBezTo>
                    <a:cubicBezTo>
                      <a:pt x="172" y="86"/>
                      <a:pt x="169" y="96"/>
                      <a:pt x="165" y="106"/>
                    </a:cubicBezTo>
                    <a:cubicBezTo>
                      <a:pt x="160" y="115"/>
                      <a:pt x="153" y="123"/>
                      <a:pt x="145" y="129"/>
                    </a:cubicBezTo>
                    <a:cubicBezTo>
                      <a:pt x="137" y="136"/>
                      <a:pt x="127" y="140"/>
                      <a:pt x="117" y="143"/>
                    </a:cubicBezTo>
                    <a:cubicBezTo>
                      <a:pt x="106" y="147"/>
                      <a:pt x="94" y="148"/>
                      <a:pt x="82" y="148"/>
                    </a:cubicBezTo>
                    <a:cubicBezTo>
                      <a:pt x="26" y="148"/>
                      <a:pt x="26" y="148"/>
                      <a:pt x="26" y="148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3" y="125"/>
                    </a:moveTo>
                    <a:cubicBezTo>
                      <a:pt x="92" y="125"/>
                      <a:pt x="101" y="124"/>
                      <a:pt x="109" y="121"/>
                    </a:cubicBezTo>
                    <a:cubicBezTo>
                      <a:pt x="116" y="119"/>
                      <a:pt x="123" y="115"/>
                      <a:pt x="129" y="111"/>
                    </a:cubicBezTo>
                    <a:cubicBezTo>
                      <a:pt x="134" y="106"/>
                      <a:pt x="139" y="101"/>
                      <a:pt x="142" y="95"/>
                    </a:cubicBezTo>
                    <a:cubicBezTo>
                      <a:pt x="145" y="89"/>
                      <a:pt x="146" y="82"/>
                      <a:pt x="146" y="74"/>
                    </a:cubicBezTo>
                    <a:cubicBezTo>
                      <a:pt x="146" y="74"/>
                      <a:pt x="146" y="74"/>
                      <a:pt x="146" y="74"/>
                    </a:cubicBezTo>
                    <a:cubicBezTo>
                      <a:pt x="146" y="57"/>
                      <a:pt x="140" y="45"/>
                      <a:pt x="129" y="36"/>
                    </a:cubicBezTo>
                    <a:cubicBezTo>
                      <a:pt x="118" y="28"/>
                      <a:pt x="103" y="24"/>
                      <a:pt x="84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25"/>
                      <a:pt x="26" y="125"/>
                      <a:pt x="26" y="125"/>
                    </a:cubicBezTo>
                    <a:lnTo>
                      <a:pt x="83" y="1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8" name="Freeform 490"/>
              <p:cNvSpPr>
                <a:spLocks/>
              </p:cNvSpPr>
              <p:nvPr/>
            </p:nvSpPr>
            <p:spPr bwMode="auto">
              <a:xfrm>
                <a:off x="65881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491"/>
              <p:cNvSpPr>
                <a:spLocks/>
              </p:cNvSpPr>
              <p:nvPr/>
            </p:nvSpPr>
            <p:spPr bwMode="auto">
              <a:xfrm>
                <a:off x="6670675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0" name="Freeform 492"/>
              <p:cNvSpPr>
                <a:spLocks noEditPoints="1"/>
              </p:cNvSpPr>
              <p:nvPr/>
            </p:nvSpPr>
            <p:spPr bwMode="auto">
              <a:xfrm>
                <a:off x="6757988" y="4738688"/>
                <a:ext cx="117475" cy="117475"/>
              </a:xfrm>
              <a:custGeom>
                <a:avLst/>
                <a:gdLst/>
                <a:ahLst/>
                <a:cxnLst>
                  <a:cxn ang="0">
                    <a:pos x="189" y="212"/>
                  </a:cxn>
                  <a:cxn ang="0">
                    <a:pos x="156" y="230"/>
                  </a:cxn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7" y="160"/>
                  </a:cxn>
                  <a:cxn ang="0">
                    <a:pos x="206" y="195"/>
                  </a:cxn>
                  <a:cxn ang="0">
                    <a:pos x="237" y="221"/>
                  </a:cxn>
                  <a:cxn ang="0">
                    <a:pos x="219" y="240"/>
                  </a:cxn>
                  <a:cxn ang="0">
                    <a:pos x="189" y="212"/>
                  </a:cxn>
                  <a:cxn ang="0">
                    <a:pos x="117" y="213"/>
                  </a:cxn>
                  <a:cxn ang="0">
                    <a:pos x="146" y="209"/>
                  </a:cxn>
                  <a:cxn ang="0">
                    <a:pos x="170" y="196"/>
                  </a:cxn>
                  <a:cxn ang="0">
                    <a:pos x="127" y="159"/>
                  </a:cxn>
                  <a:cxn ang="0">
                    <a:pos x="145" y="140"/>
                  </a:cxn>
                  <a:cxn ang="0">
                    <a:pos x="187" y="178"/>
                  </a:cxn>
                  <a:cxn ang="0">
                    <a:pos x="202" y="151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7" h="240">
                    <a:moveTo>
                      <a:pt x="189" y="212"/>
                    </a:moveTo>
                    <a:cubicBezTo>
                      <a:pt x="179" y="220"/>
                      <a:pt x="168" y="226"/>
                      <a:pt x="156" y="230"/>
                    </a:cubicBezTo>
                    <a:cubicBezTo>
                      <a:pt x="144" y="235"/>
                      <a:pt x="131" y="237"/>
                      <a:pt x="116" y="237"/>
                    </a:cubicBez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3"/>
                      <a:pt x="231" y="147"/>
                      <a:pt x="227" y="160"/>
                    </a:cubicBezTo>
                    <a:cubicBezTo>
                      <a:pt x="222" y="173"/>
                      <a:pt x="215" y="185"/>
                      <a:pt x="206" y="195"/>
                    </a:cubicBezTo>
                    <a:cubicBezTo>
                      <a:pt x="237" y="221"/>
                      <a:pt x="237" y="221"/>
                      <a:pt x="237" y="221"/>
                    </a:cubicBezTo>
                    <a:cubicBezTo>
                      <a:pt x="219" y="240"/>
                      <a:pt x="219" y="240"/>
                      <a:pt x="219" y="240"/>
                    </a:cubicBezTo>
                    <a:lnTo>
                      <a:pt x="189" y="212"/>
                    </a:lnTo>
                    <a:close/>
                    <a:moveTo>
                      <a:pt x="117" y="213"/>
                    </a:moveTo>
                    <a:cubicBezTo>
                      <a:pt x="127" y="213"/>
                      <a:pt x="137" y="212"/>
                      <a:pt x="146" y="209"/>
                    </a:cubicBezTo>
                    <a:cubicBezTo>
                      <a:pt x="155" y="205"/>
                      <a:pt x="163" y="201"/>
                      <a:pt x="170" y="196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45" y="140"/>
                      <a:pt x="145" y="140"/>
                      <a:pt x="145" y="140"/>
                    </a:cubicBez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93" y="170"/>
                      <a:pt x="198" y="161"/>
                      <a:pt x="202" y="151"/>
                    </a:cubicBezTo>
                    <a:cubicBezTo>
                      <a:pt x="205" y="141"/>
                      <a:pt x="207" y="130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493"/>
              <p:cNvSpPr>
                <a:spLocks/>
              </p:cNvSpPr>
              <p:nvPr/>
            </p:nvSpPr>
            <p:spPr bwMode="auto">
              <a:xfrm>
                <a:off x="6880225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9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2" name="Rectangle 494"/>
              <p:cNvSpPr>
                <a:spLocks noChangeArrowheads="1"/>
              </p:cNvSpPr>
              <p:nvPr/>
            </p:nvSpPr>
            <p:spPr bwMode="auto">
              <a:xfrm>
                <a:off x="6988175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495"/>
              <p:cNvSpPr>
                <a:spLocks/>
              </p:cNvSpPr>
              <p:nvPr/>
            </p:nvSpPr>
            <p:spPr bwMode="auto">
              <a:xfrm>
                <a:off x="70088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1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8" y="63"/>
                  </a:cxn>
                  <a:cxn ang="0">
                    <a:pos x="8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6" y="87"/>
                  </a:cxn>
                  <a:cxn ang="0">
                    <a:pos x="65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5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1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4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2" y="126"/>
                      <a:pt x="61" y="123"/>
                      <a:pt x="51" y="119"/>
                    </a:cubicBezTo>
                    <a:cubicBezTo>
                      <a:pt x="42" y="115"/>
                      <a:pt x="33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8" y="72"/>
                      <a:pt x="8" y="6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6" y="12"/>
                      <a:pt x="44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6" y="87"/>
                    </a:cubicBezTo>
                    <a:cubicBezTo>
                      <a:pt x="51" y="90"/>
                      <a:pt x="57" y="94"/>
                      <a:pt x="65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5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4" name="Freeform 496"/>
              <p:cNvSpPr>
                <a:spLocks noEditPoints="1"/>
              </p:cNvSpPr>
              <p:nvPr/>
            </p:nvSpPr>
            <p:spPr bwMode="auto">
              <a:xfrm>
                <a:off x="7091363" y="4738688"/>
                <a:ext cx="114300" cy="114300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40" y="0"/>
                  </a:cxn>
                  <a:cxn ang="0">
                    <a:pos x="72" y="72"/>
                  </a:cxn>
                  <a:cxn ang="0">
                    <a:pos x="64" y="72"/>
                  </a:cxn>
                  <a:cxn ang="0">
                    <a:pos x="55" y="53"/>
                  </a:cxn>
                  <a:cxn ang="0">
                    <a:pos x="17" y="53"/>
                  </a:cxn>
                  <a:cxn ang="0">
                    <a:pos x="8" y="72"/>
                  </a:cxn>
                  <a:cxn ang="0">
                    <a:pos x="0" y="72"/>
                  </a:cxn>
                  <a:cxn ang="0">
                    <a:pos x="32" y="0"/>
                  </a:cxn>
                  <a:cxn ang="0">
                    <a:pos x="52" y="46"/>
                  </a:cxn>
                  <a:cxn ang="0">
                    <a:pos x="36" y="9"/>
                  </a:cxn>
                  <a:cxn ang="0">
                    <a:pos x="20" y="46"/>
                  </a:cxn>
                  <a:cxn ang="0">
                    <a:pos x="52" y="46"/>
                  </a:cxn>
                </a:cxnLst>
                <a:rect l="0" t="0" r="r" b="b"/>
                <a:pathLst>
                  <a:path w="72" h="72">
                    <a:moveTo>
                      <a:pt x="32" y="0"/>
                    </a:moveTo>
                    <a:lnTo>
                      <a:pt x="40" y="0"/>
                    </a:lnTo>
                    <a:lnTo>
                      <a:pt x="72" y="72"/>
                    </a:lnTo>
                    <a:lnTo>
                      <a:pt x="64" y="72"/>
                    </a:lnTo>
                    <a:lnTo>
                      <a:pt x="55" y="53"/>
                    </a:lnTo>
                    <a:lnTo>
                      <a:pt x="17" y="53"/>
                    </a:lnTo>
                    <a:lnTo>
                      <a:pt x="8" y="72"/>
                    </a:lnTo>
                    <a:lnTo>
                      <a:pt x="0" y="72"/>
                    </a:lnTo>
                    <a:lnTo>
                      <a:pt x="32" y="0"/>
                    </a:lnTo>
                    <a:close/>
                    <a:moveTo>
                      <a:pt x="52" y="46"/>
                    </a:moveTo>
                    <a:lnTo>
                      <a:pt x="36" y="9"/>
                    </a:lnTo>
                    <a:lnTo>
                      <a:pt x="20" y="46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Freeform 497"/>
              <p:cNvSpPr>
                <a:spLocks noEditPoints="1"/>
              </p:cNvSpPr>
              <p:nvPr/>
            </p:nvSpPr>
            <p:spPr bwMode="auto">
              <a:xfrm>
                <a:off x="7210425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9" y="0"/>
                  </a:cxn>
                  <a:cxn ang="0">
                    <a:pos x="129" y="9"/>
                  </a:cxn>
                  <a:cxn ang="0">
                    <a:pos x="167" y="33"/>
                  </a:cxn>
                  <a:cxn ang="0">
                    <a:pos x="192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2" y="160"/>
                  </a:cxn>
                  <a:cxn ang="0">
                    <a:pos x="167" y="196"/>
                  </a:cxn>
                  <a:cxn ang="0">
                    <a:pos x="129" y="220"/>
                  </a:cxn>
                  <a:cxn ang="0">
                    <a:pos x="79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79" y="205"/>
                  </a:cxn>
                  <a:cxn ang="0">
                    <a:pos x="119" y="198"/>
                  </a:cxn>
                  <a:cxn ang="0">
                    <a:pos x="148" y="179"/>
                  </a:cxn>
                  <a:cxn ang="0">
                    <a:pos x="167" y="151"/>
                  </a:cxn>
                  <a:cxn ang="0">
                    <a:pos x="174" y="115"/>
                  </a:cxn>
                  <a:cxn ang="0">
                    <a:pos x="174" y="114"/>
                  </a:cxn>
                  <a:cxn ang="0">
                    <a:pos x="167" y="79"/>
                  </a:cxn>
                  <a:cxn ang="0">
                    <a:pos x="148" y="50"/>
                  </a:cxn>
                  <a:cxn ang="0">
                    <a:pos x="119" y="31"/>
                  </a:cxn>
                  <a:cxn ang="0">
                    <a:pos x="79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79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97" y="0"/>
                      <a:pt x="114" y="3"/>
                      <a:pt x="129" y="9"/>
                    </a:cubicBezTo>
                    <a:cubicBezTo>
                      <a:pt x="143" y="14"/>
                      <a:pt x="156" y="22"/>
                      <a:pt x="167" y="33"/>
                    </a:cubicBezTo>
                    <a:cubicBezTo>
                      <a:pt x="178" y="43"/>
                      <a:pt x="186" y="55"/>
                      <a:pt x="192" y="69"/>
                    </a:cubicBezTo>
                    <a:cubicBezTo>
                      <a:pt x="198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8" y="146"/>
                      <a:pt x="192" y="160"/>
                    </a:cubicBezTo>
                    <a:cubicBezTo>
                      <a:pt x="186" y="174"/>
                      <a:pt x="178" y="186"/>
                      <a:pt x="167" y="196"/>
                    </a:cubicBezTo>
                    <a:cubicBezTo>
                      <a:pt x="156" y="206"/>
                      <a:pt x="143" y="214"/>
                      <a:pt x="129" y="220"/>
                    </a:cubicBezTo>
                    <a:cubicBezTo>
                      <a:pt x="114" y="226"/>
                      <a:pt x="97" y="229"/>
                      <a:pt x="79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79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0" y="194"/>
                      <a:pt x="140" y="187"/>
                      <a:pt x="148" y="179"/>
                    </a:cubicBezTo>
                    <a:cubicBezTo>
                      <a:pt x="157" y="171"/>
                      <a:pt x="163" y="162"/>
                      <a:pt x="167" y="151"/>
                    </a:cubicBezTo>
                    <a:cubicBezTo>
                      <a:pt x="172" y="140"/>
                      <a:pt x="174" y="128"/>
                      <a:pt x="174" y="115"/>
                    </a:cubicBezTo>
                    <a:cubicBezTo>
                      <a:pt x="174" y="114"/>
                      <a:pt x="174" y="114"/>
                      <a:pt x="174" y="114"/>
                    </a:cubicBezTo>
                    <a:cubicBezTo>
                      <a:pt x="174" y="102"/>
                      <a:pt x="172" y="90"/>
                      <a:pt x="167" y="79"/>
                    </a:cubicBezTo>
                    <a:cubicBezTo>
                      <a:pt x="163" y="68"/>
                      <a:pt x="157" y="58"/>
                      <a:pt x="148" y="50"/>
                    </a:cubicBezTo>
                    <a:cubicBezTo>
                      <a:pt x="140" y="42"/>
                      <a:pt x="130" y="35"/>
                      <a:pt x="119" y="31"/>
                    </a:cubicBezTo>
                    <a:cubicBezTo>
                      <a:pt x="107" y="26"/>
                      <a:pt x="94" y="24"/>
                      <a:pt x="79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79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6" name="Freeform 498"/>
              <p:cNvSpPr>
                <a:spLocks noEditPoints="1"/>
              </p:cNvSpPr>
              <p:nvPr/>
            </p:nvSpPr>
            <p:spPr bwMode="auto">
              <a:xfrm>
                <a:off x="73136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4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3" y="118"/>
                  </a:cxn>
                  <a:cxn ang="0">
                    <a:pos x="233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6" y="118"/>
                  </a:cxn>
                  <a:cxn ang="0">
                    <a:pos x="26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1" y="191"/>
                      <a:pt x="13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3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4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3" y="102"/>
                      <a:pt x="233" y="118"/>
                    </a:cubicBezTo>
                    <a:cubicBezTo>
                      <a:pt x="234" y="118"/>
                      <a:pt x="234" y="118"/>
                      <a:pt x="233" y="118"/>
                    </a:cubicBezTo>
                    <a:cubicBezTo>
                      <a:pt x="233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6" y="105"/>
                      <a:pt x="26" y="118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499"/>
              <p:cNvSpPr>
                <a:spLocks noEditPoints="1"/>
              </p:cNvSpPr>
              <p:nvPr/>
            </p:nvSpPr>
            <p:spPr bwMode="auto">
              <a:xfrm>
                <a:off x="7437438" y="4740276"/>
                <a:ext cx="93663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9" y="0"/>
                  </a:cxn>
                  <a:cxn ang="0">
                    <a:pos x="137" y="6"/>
                  </a:cxn>
                  <a:cxn ang="0">
                    <a:pos x="164" y="23"/>
                  </a:cxn>
                  <a:cxn ang="0">
                    <a:pos x="177" y="43"/>
                  </a:cxn>
                  <a:cxn ang="0">
                    <a:pos x="182" y="68"/>
                  </a:cxn>
                  <a:cxn ang="0">
                    <a:pos x="182" y="69"/>
                  </a:cxn>
                  <a:cxn ang="0">
                    <a:pos x="177" y="94"/>
                  </a:cxn>
                  <a:cxn ang="0">
                    <a:pos x="164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90" y="229"/>
                  </a:cxn>
                  <a:cxn ang="0">
                    <a:pos x="158" y="229"/>
                  </a:cxn>
                  <a:cxn ang="0">
                    <a:pos x="92" y="140"/>
                  </a:cxn>
                  <a:cxn ang="0">
                    <a:pos x="91" y="140"/>
                  </a:cxn>
                  <a:cxn ang="0">
                    <a:pos x="26" y="140"/>
                  </a:cxn>
                  <a:cxn ang="0">
                    <a:pos x="26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7" y="117"/>
                  </a:cxn>
                  <a:cxn ang="0">
                    <a:pos x="120" y="113"/>
                  </a:cxn>
                  <a:cxn ang="0">
                    <a:pos x="139" y="104"/>
                  </a:cxn>
                  <a:cxn ang="0">
                    <a:pos x="151" y="89"/>
                  </a:cxn>
                  <a:cxn ang="0">
                    <a:pos x="156" y="70"/>
                  </a:cxn>
                  <a:cxn ang="0">
                    <a:pos x="156" y="69"/>
                  </a:cxn>
                  <a:cxn ang="0">
                    <a:pos x="140" y="36"/>
                  </a:cxn>
                  <a:cxn ang="0">
                    <a:pos x="97" y="24"/>
                  </a:cxn>
                  <a:cxn ang="0">
                    <a:pos x="26" y="24"/>
                  </a:cxn>
                  <a:cxn ang="0">
                    <a:pos x="26" y="117"/>
                  </a:cxn>
                  <a:cxn ang="0">
                    <a:pos x="97" y="117"/>
                  </a:cxn>
                </a:cxnLst>
                <a:rect l="0" t="0" r="r" b="b"/>
                <a:pathLst>
                  <a:path w="190" h="229">
                    <a:moveTo>
                      <a:pt x="0" y="0"/>
                    </a:moveTo>
                    <a:cubicBezTo>
                      <a:pt x="99" y="0"/>
                      <a:pt x="99" y="0"/>
                      <a:pt x="99" y="0"/>
                    </a:cubicBezTo>
                    <a:cubicBezTo>
                      <a:pt x="113" y="0"/>
                      <a:pt x="126" y="2"/>
                      <a:pt x="137" y="6"/>
                    </a:cubicBezTo>
                    <a:cubicBezTo>
                      <a:pt x="148" y="10"/>
                      <a:pt x="157" y="16"/>
                      <a:pt x="164" y="23"/>
                    </a:cubicBezTo>
                    <a:cubicBezTo>
                      <a:pt x="170" y="28"/>
                      <a:pt x="174" y="35"/>
                      <a:pt x="177" y="43"/>
                    </a:cubicBezTo>
                    <a:cubicBezTo>
                      <a:pt x="180" y="50"/>
                      <a:pt x="182" y="59"/>
                      <a:pt x="182" y="68"/>
                    </a:cubicBezTo>
                    <a:cubicBezTo>
                      <a:pt x="182" y="69"/>
                      <a:pt x="182" y="69"/>
                      <a:pt x="182" y="69"/>
                    </a:cubicBezTo>
                    <a:cubicBezTo>
                      <a:pt x="182" y="78"/>
                      <a:pt x="180" y="87"/>
                      <a:pt x="177" y="94"/>
                    </a:cubicBezTo>
                    <a:cubicBezTo>
                      <a:pt x="174" y="102"/>
                      <a:pt x="170" y="108"/>
                      <a:pt x="164" y="114"/>
                    </a:cubicBezTo>
                    <a:cubicBezTo>
                      <a:pt x="158" y="119"/>
                      <a:pt x="152" y="124"/>
                      <a:pt x="144" y="128"/>
                    </a:cubicBezTo>
                    <a:cubicBezTo>
                      <a:pt x="137" y="131"/>
                      <a:pt x="128" y="134"/>
                      <a:pt x="119" y="135"/>
                    </a:cubicBezTo>
                    <a:cubicBezTo>
                      <a:pt x="190" y="229"/>
                      <a:pt x="190" y="229"/>
                      <a:pt x="190" y="229"/>
                    </a:cubicBezTo>
                    <a:cubicBezTo>
                      <a:pt x="158" y="229"/>
                      <a:pt x="158" y="229"/>
                      <a:pt x="158" y="229"/>
                    </a:cubicBezTo>
                    <a:cubicBezTo>
                      <a:pt x="92" y="140"/>
                      <a:pt x="92" y="140"/>
                      <a:pt x="92" y="140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229"/>
                      <a:pt x="26" y="229"/>
                      <a:pt x="26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7" y="117"/>
                    </a:moveTo>
                    <a:cubicBezTo>
                      <a:pt x="105" y="117"/>
                      <a:pt x="113" y="116"/>
                      <a:pt x="120" y="113"/>
                    </a:cubicBezTo>
                    <a:cubicBezTo>
                      <a:pt x="127" y="111"/>
                      <a:pt x="134" y="108"/>
                      <a:pt x="139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6" y="77"/>
                      <a:pt x="156" y="70"/>
                    </a:cubicBezTo>
                    <a:cubicBezTo>
                      <a:pt x="156" y="69"/>
                      <a:pt x="156" y="69"/>
                      <a:pt x="156" y="69"/>
                    </a:cubicBezTo>
                    <a:cubicBezTo>
                      <a:pt x="156" y="55"/>
                      <a:pt x="151" y="44"/>
                      <a:pt x="140" y="36"/>
                    </a:cubicBezTo>
                    <a:cubicBezTo>
                      <a:pt x="130" y="28"/>
                      <a:pt x="116" y="24"/>
                      <a:pt x="97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17"/>
                      <a:pt x="26" y="117"/>
                      <a:pt x="26" y="117"/>
                    </a:cubicBezTo>
                    <a:lnTo>
                      <a:pt x="97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500"/>
              <p:cNvSpPr>
                <a:spLocks/>
              </p:cNvSpPr>
              <p:nvPr/>
            </p:nvSpPr>
            <p:spPr bwMode="auto">
              <a:xfrm>
                <a:off x="7535863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9" name="Freeform 501"/>
              <p:cNvSpPr>
                <a:spLocks/>
              </p:cNvSpPr>
              <p:nvPr/>
            </p:nvSpPr>
            <p:spPr bwMode="auto">
              <a:xfrm>
                <a:off x="7618413" y="4738688"/>
                <a:ext cx="84138" cy="115888"/>
              </a:xfrm>
              <a:custGeom>
                <a:avLst/>
                <a:gdLst/>
                <a:ahLst/>
                <a:cxnLst>
                  <a:cxn ang="0">
                    <a:pos x="93" y="235"/>
                  </a:cxn>
                  <a:cxn ang="0">
                    <a:pos x="43" y="226"/>
                  </a:cxn>
                  <a:cxn ang="0">
                    <a:pos x="0" y="199"/>
                  </a:cxn>
                  <a:cxn ang="0">
                    <a:pos x="16" y="180"/>
                  </a:cxn>
                  <a:cxn ang="0">
                    <a:pos x="52" y="204"/>
                  </a:cxn>
                  <a:cxn ang="0">
                    <a:pos x="94" y="212"/>
                  </a:cxn>
                  <a:cxn ang="0">
                    <a:pos x="132" y="201"/>
                  </a:cxn>
                  <a:cxn ang="0">
                    <a:pos x="145" y="173"/>
                  </a:cxn>
                  <a:cxn ang="0">
                    <a:pos x="145" y="172"/>
                  </a:cxn>
                  <a:cxn ang="0">
                    <a:pos x="143" y="158"/>
                  </a:cxn>
                  <a:cxn ang="0">
                    <a:pos x="134" y="147"/>
                  </a:cxn>
                  <a:cxn ang="0">
                    <a:pos x="115" y="137"/>
                  </a:cxn>
                  <a:cxn ang="0">
                    <a:pos x="86" y="129"/>
                  </a:cxn>
                  <a:cxn ang="0">
                    <a:pos x="51" y="119"/>
                  </a:cxn>
                  <a:cxn ang="0">
                    <a:pos x="27" y="106"/>
                  </a:cxn>
                  <a:cxn ang="0">
                    <a:pos x="13" y="87"/>
                  </a:cxn>
                  <a:cxn ang="0">
                    <a:pos x="9" y="63"/>
                  </a:cxn>
                  <a:cxn ang="0">
                    <a:pos x="9" y="62"/>
                  </a:cxn>
                  <a:cxn ang="0">
                    <a:pos x="14" y="37"/>
                  </a:cxn>
                  <a:cxn ang="0">
                    <a:pos x="30" y="17"/>
                  </a:cxn>
                  <a:cxn ang="0">
                    <a:pos x="54" y="4"/>
                  </a:cxn>
                  <a:cxn ang="0">
                    <a:pos x="84" y="0"/>
                  </a:cxn>
                  <a:cxn ang="0">
                    <a:pos x="128" y="7"/>
                  </a:cxn>
                  <a:cxn ang="0">
                    <a:pos x="164" y="28"/>
                  </a:cxn>
                  <a:cxn ang="0">
                    <a:pos x="149" y="48"/>
                  </a:cxn>
                  <a:cxn ang="0">
                    <a:pos x="117" y="29"/>
                  </a:cxn>
                  <a:cxn ang="0">
                    <a:pos x="83" y="23"/>
                  </a:cxn>
                  <a:cxn ang="0">
                    <a:pos x="47" y="33"/>
                  </a:cxn>
                  <a:cxn ang="0">
                    <a:pos x="34" y="60"/>
                  </a:cxn>
                  <a:cxn ang="0">
                    <a:pos x="34" y="60"/>
                  </a:cxn>
                  <a:cxn ang="0">
                    <a:pos x="37" y="75"/>
                  </a:cxn>
                  <a:cxn ang="0">
                    <a:pos x="47" y="87"/>
                  </a:cxn>
                  <a:cxn ang="0">
                    <a:pos x="66" y="97"/>
                  </a:cxn>
                  <a:cxn ang="0">
                    <a:pos x="97" y="105"/>
                  </a:cxn>
                  <a:cxn ang="0">
                    <a:pos x="153" y="129"/>
                  </a:cxn>
                  <a:cxn ang="0">
                    <a:pos x="171" y="170"/>
                  </a:cxn>
                  <a:cxn ang="0">
                    <a:pos x="171" y="171"/>
                  </a:cxn>
                  <a:cxn ang="0">
                    <a:pos x="166" y="197"/>
                  </a:cxn>
                  <a:cxn ang="0">
                    <a:pos x="149" y="218"/>
                  </a:cxn>
                  <a:cxn ang="0">
                    <a:pos x="125" y="231"/>
                  </a:cxn>
                  <a:cxn ang="0">
                    <a:pos x="93" y="235"/>
                  </a:cxn>
                </a:cxnLst>
                <a:rect l="0" t="0" r="r" b="b"/>
                <a:pathLst>
                  <a:path w="171" h="235">
                    <a:moveTo>
                      <a:pt x="93" y="235"/>
                    </a:moveTo>
                    <a:cubicBezTo>
                      <a:pt x="75" y="235"/>
                      <a:pt x="58" y="232"/>
                      <a:pt x="43" y="226"/>
                    </a:cubicBezTo>
                    <a:cubicBezTo>
                      <a:pt x="28" y="220"/>
                      <a:pt x="13" y="211"/>
                      <a:pt x="0" y="19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28" y="191"/>
                      <a:pt x="40" y="199"/>
                      <a:pt x="52" y="204"/>
                    </a:cubicBezTo>
                    <a:cubicBezTo>
                      <a:pt x="64" y="209"/>
                      <a:pt x="78" y="212"/>
                      <a:pt x="94" y="212"/>
                    </a:cubicBezTo>
                    <a:cubicBezTo>
                      <a:pt x="110" y="212"/>
                      <a:pt x="122" y="208"/>
                      <a:pt x="132" y="201"/>
                    </a:cubicBezTo>
                    <a:cubicBezTo>
                      <a:pt x="141" y="194"/>
                      <a:pt x="145" y="185"/>
                      <a:pt x="145" y="173"/>
                    </a:cubicBezTo>
                    <a:cubicBezTo>
                      <a:pt x="145" y="172"/>
                      <a:pt x="145" y="172"/>
                      <a:pt x="145" y="172"/>
                    </a:cubicBezTo>
                    <a:cubicBezTo>
                      <a:pt x="145" y="167"/>
                      <a:pt x="145" y="163"/>
                      <a:pt x="143" y="158"/>
                    </a:cubicBezTo>
                    <a:cubicBezTo>
                      <a:pt x="141" y="154"/>
                      <a:pt x="138" y="150"/>
                      <a:pt x="134" y="147"/>
                    </a:cubicBezTo>
                    <a:cubicBezTo>
                      <a:pt x="129" y="143"/>
                      <a:pt x="123" y="140"/>
                      <a:pt x="115" y="137"/>
                    </a:cubicBezTo>
                    <a:cubicBezTo>
                      <a:pt x="108" y="134"/>
                      <a:pt x="98" y="132"/>
                      <a:pt x="86" y="129"/>
                    </a:cubicBezTo>
                    <a:cubicBezTo>
                      <a:pt x="73" y="126"/>
                      <a:pt x="61" y="123"/>
                      <a:pt x="51" y="119"/>
                    </a:cubicBezTo>
                    <a:cubicBezTo>
                      <a:pt x="42" y="115"/>
                      <a:pt x="34" y="111"/>
                      <a:pt x="27" y="106"/>
                    </a:cubicBezTo>
                    <a:cubicBezTo>
                      <a:pt x="21" y="100"/>
                      <a:pt x="16" y="94"/>
                      <a:pt x="13" y="87"/>
                    </a:cubicBezTo>
                    <a:cubicBezTo>
                      <a:pt x="10" y="80"/>
                      <a:pt x="9" y="72"/>
                      <a:pt x="9" y="63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53"/>
                      <a:pt x="10" y="45"/>
                      <a:pt x="14" y="37"/>
                    </a:cubicBezTo>
                    <a:cubicBezTo>
                      <a:pt x="18" y="30"/>
                      <a:pt x="23" y="23"/>
                      <a:pt x="30" y="17"/>
                    </a:cubicBezTo>
                    <a:cubicBezTo>
                      <a:pt x="37" y="12"/>
                      <a:pt x="45" y="7"/>
                      <a:pt x="54" y="4"/>
                    </a:cubicBezTo>
                    <a:cubicBezTo>
                      <a:pt x="63" y="1"/>
                      <a:pt x="73" y="0"/>
                      <a:pt x="84" y="0"/>
                    </a:cubicBezTo>
                    <a:cubicBezTo>
                      <a:pt x="101" y="0"/>
                      <a:pt x="115" y="2"/>
                      <a:pt x="128" y="7"/>
                    </a:cubicBezTo>
                    <a:cubicBezTo>
                      <a:pt x="140" y="11"/>
                      <a:pt x="153" y="18"/>
                      <a:pt x="164" y="2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139" y="39"/>
                      <a:pt x="128" y="33"/>
                      <a:pt x="117" y="29"/>
                    </a:cubicBezTo>
                    <a:cubicBezTo>
                      <a:pt x="106" y="25"/>
                      <a:pt x="95" y="23"/>
                      <a:pt x="83" y="23"/>
                    </a:cubicBezTo>
                    <a:cubicBezTo>
                      <a:pt x="68" y="23"/>
                      <a:pt x="56" y="26"/>
                      <a:pt x="47" y="33"/>
                    </a:cubicBezTo>
                    <a:cubicBezTo>
                      <a:pt x="39" y="41"/>
                      <a:pt x="34" y="49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6"/>
                      <a:pt x="35" y="71"/>
                      <a:pt x="37" y="75"/>
                    </a:cubicBezTo>
                    <a:cubicBezTo>
                      <a:pt x="39" y="79"/>
                      <a:pt x="42" y="83"/>
                      <a:pt x="47" y="87"/>
                    </a:cubicBezTo>
                    <a:cubicBezTo>
                      <a:pt x="51" y="90"/>
                      <a:pt x="57" y="94"/>
                      <a:pt x="66" y="97"/>
                    </a:cubicBezTo>
                    <a:cubicBezTo>
                      <a:pt x="74" y="100"/>
                      <a:pt x="84" y="102"/>
                      <a:pt x="97" y="105"/>
                    </a:cubicBezTo>
                    <a:cubicBezTo>
                      <a:pt x="122" y="111"/>
                      <a:pt x="141" y="119"/>
                      <a:pt x="153" y="129"/>
                    </a:cubicBezTo>
                    <a:cubicBezTo>
                      <a:pt x="165" y="139"/>
                      <a:pt x="171" y="152"/>
                      <a:pt x="171" y="170"/>
                    </a:cubicBezTo>
                    <a:cubicBezTo>
                      <a:pt x="171" y="171"/>
                      <a:pt x="171" y="171"/>
                      <a:pt x="171" y="171"/>
                    </a:cubicBezTo>
                    <a:cubicBezTo>
                      <a:pt x="171" y="180"/>
                      <a:pt x="169" y="189"/>
                      <a:pt x="166" y="197"/>
                    </a:cubicBezTo>
                    <a:cubicBezTo>
                      <a:pt x="162" y="205"/>
                      <a:pt x="156" y="212"/>
                      <a:pt x="149" y="218"/>
                    </a:cubicBezTo>
                    <a:cubicBezTo>
                      <a:pt x="143" y="223"/>
                      <a:pt x="134" y="228"/>
                      <a:pt x="125" y="231"/>
                    </a:cubicBezTo>
                    <a:cubicBezTo>
                      <a:pt x="115" y="234"/>
                      <a:pt x="105" y="235"/>
                      <a:pt x="93" y="2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0" name="Freeform 502"/>
              <p:cNvSpPr>
                <a:spLocks/>
              </p:cNvSpPr>
              <p:nvPr/>
            </p:nvSpPr>
            <p:spPr bwMode="auto">
              <a:xfrm>
                <a:off x="774223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7" y="12"/>
                  </a:cxn>
                  <a:cxn ang="0">
                    <a:pos x="7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7" y="12"/>
                    </a:lnTo>
                    <a:lnTo>
                      <a:pt x="7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503"/>
              <p:cNvSpPr>
                <a:spLocks noEditPoints="1"/>
              </p:cNvSpPr>
              <p:nvPr/>
            </p:nvSpPr>
            <p:spPr bwMode="auto">
              <a:xfrm>
                <a:off x="784701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89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Freeform 504"/>
              <p:cNvSpPr>
                <a:spLocks noEditPoints="1"/>
              </p:cNvSpPr>
              <p:nvPr/>
            </p:nvSpPr>
            <p:spPr bwMode="auto">
              <a:xfrm>
                <a:off x="8001000" y="4740276"/>
                <a:ext cx="9207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36" y="6"/>
                  </a:cxn>
                  <a:cxn ang="0">
                    <a:pos x="163" y="23"/>
                  </a:cxn>
                  <a:cxn ang="0">
                    <a:pos x="176" y="43"/>
                  </a:cxn>
                  <a:cxn ang="0">
                    <a:pos x="181" y="68"/>
                  </a:cxn>
                  <a:cxn ang="0">
                    <a:pos x="181" y="69"/>
                  </a:cxn>
                  <a:cxn ang="0">
                    <a:pos x="176" y="94"/>
                  </a:cxn>
                  <a:cxn ang="0">
                    <a:pos x="163" y="114"/>
                  </a:cxn>
                  <a:cxn ang="0">
                    <a:pos x="144" y="128"/>
                  </a:cxn>
                  <a:cxn ang="0">
                    <a:pos x="119" y="135"/>
                  </a:cxn>
                  <a:cxn ang="0">
                    <a:pos x="189" y="229"/>
                  </a:cxn>
                  <a:cxn ang="0">
                    <a:pos x="157" y="229"/>
                  </a:cxn>
                  <a:cxn ang="0">
                    <a:pos x="91" y="140"/>
                  </a:cxn>
                  <a:cxn ang="0">
                    <a:pos x="90" y="140"/>
                  </a:cxn>
                  <a:cxn ang="0">
                    <a:pos x="25" y="140"/>
                  </a:cxn>
                  <a:cxn ang="0">
                    <a:pos x="25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96" y="117"/>
                  </a:cxn>
                  <a:cxn ang="0">
                    <a:pos x="120" y="113"/>
                  </a:cxn>
                  <a:cxn ang="0">
                    <a:pos x="138" y="104"/>
                  </a:cxn>
                  <a:cxn ang="0">
                    <a:pos x="151" y="89"/>
                  </a:cxn>
                  <a:cxn ang="0">
                    <a:pos x="155" y="70"/>
                  </a:cxn>
                  <a:cxn ang="0">
                    <a:pos x="155" y="69"/>
                  </a:cxn>
                  <a:cxn ang="0">
                    <a:pos x="140" y="36"/>
                  </a:cxn>
                  <a:cxn ang="0">
                    <a:pos x="96" y="24"/>
                  </a:cxn>
                  <a:cxn ang="0">
                    <a:pos x="25" y="24"/>
                  </a:cxn>
                  <a:cxn ang="0">
                    <a:pos x="25" y="117"/>
                  </a:cxn>
                  <a:cxn ang="0">
                    <a:pos x="96" y="117"/>
                  </a:cxn>
                </a:cxnLst>
                <a:rect l="0" t="0" r="r" b="b"/>
                <a:pathLst>
                  <a:path w="189" h="229">
                    <a:moveTo>
                      <a:pt x="0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112" y="0"/>
                      <a:pt x="125" y="2"/>
                      <a:pt x="136" y="6"/>
                    </a:cubicBezTo>
                    <a:cubicBezTo>
                      <a:pt x="147" y="10"/>
                      <a:pt x="156" y="16"/>
                      <a:pt x="163" y="23"/>
                    </a:cubicBezTo>
                    <a:cubicBezTo>
                      <a:pt x="169" y="28"/>
                      <a:pt x="173" y="35"/>
                      <a:pt x="176" y="43"/>
                    </a:cubicBezTo>
                    <a:cubicBezTo>
                      <a:pt x="179" y="50"/>
                      <a:pt x="181" y="59"/>
                      <a:pt x="181" y="68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81" y="78"/>
                      <a:pt x="179" y="87"/>
                      <a:pt x="176" y="94"/>
                    </a:cubicBezTo>
                    <a:cubicBezTo>
                      <a:pt x="173" y="102"/>
                      <a:pt x="169" y="108"/>
                      <a:pt x="163" y="114"/>
                    </a:cubicBezTo>
                    <a:cubicBezTo>
                      <a:pt x="158" y="119"/>
                      <a:pt x="151" y="124"/>
                      <a:pt x="144" y="128"/>
                    </a:cubicBezTo>
                    <a:cubicBezTo>
                      <a:pt x="136" y="131"/>
                      <a:pt x="128" y="134"/>
                      <a:pt x="119" y="135"/>
                    </a:cubicBez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57" y="229"/>
                      <a:pt x="157" y="229"/>
                      <a:pt x="157" y="229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5" y="229"/>
                      <a:pt x="25" y="229"/>
                      <a:pt x="25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96" y="117"/>
                    </a:moveTo>
                    <a:cubicBezTo>
                      <a:pt x="105" y="117"/>
                      <a:pt x="112" y="116"/>
                      <a:pt x="120" y="113"/>
                    </a:cubicBezTo>
                    <a:cubicBezTo>
                      <a:pt x="127" y="111"/>
                      <a:pt x="133" y="108"/>
                      <a:pt x="138" y="104"/>
                    </a:cubicBezTo>
                    <a:cubicBezTo>
                      <a:pt x="144" y="100"/>
                      <a:pt x="148" y="95"/>
                      <a:pt x="151" y="89"/>
                    </a:cubicBezTo>
                    <a:cubicBezTo>
                      <a:pt x="154" y="84"/>
                      <a:pt x="155" y="77"/>
                      <a:pt x="155" y="70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5" y="55"/>
                      <a:pt x="150" y="44"/>
                      <a:pt x="140" y="36"/>
                    </a:cubicBezTo>
                    <a:cubicBezTo>
                      <a:pt x="129" y="28"/>
                      <a:pt x="115" y="24"/>
                      <a:pt x="9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117"/>
                      <a:pt x="25" y="117"/>
                      <a:pt x="25" y="117"/>
                    </a:cubicBezTo>
                    <a:lnTo>
                      <a:pt x="96" y="11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505"/>
              <p:cNvSpPr>
                <a:spLocks/>
              </p:cNvSpPr>
              <p:nvPr/>
            </p:nvSpPr>
            <p:spPr bwMode="auto">
              <a:xfrm>
                <a:off x="8099425" y="4740276"/>
                <a:ext cx="825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1" y="0"/>
                  </a:cxn>
                  <a:cxn ang="0">
                    <a:pos x="51" y="7"/>
                  </a:cxn>
                  <a:cxn ang="0">
                    <a:pos x="8" y="7"/>
                  </a:cxn>
                  <a:cxn ang="0">
                    <a:pos x="8" y="31"/>
                  </a:cxn>
                  <a:cxn ang="0">
                    <a:pos x="47" y="31"/>
                  </a:cxn>
                  <a:cxn ang="0">
                    <a:pos x="47" y="38"/>
                  </a:cxn>
                  <a:cxn ang="0">
                    <a:pos x="8" y="38"/>
                  </a:cxn>
                  <a:cxn ang="0">
                    <a:pos x="8" y="63"/>
                  </a:cxn>
                  <a:cxn ang="0">
                    <a:pos x="52" y="63"/>
                  </a:cxn>
                  <a:cxn ang="0">
                    <a:pos x="52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52" h="71">
                    <a:moveTo>
                      <a:pt x="0" y="0"/>
                    </a:moveTo>
                    <a:lnTo>
                      <a:pt x="51" y="0"/>
                    </a:lnTo>
                    <a:lnTo>
                      <a:pt x="51" y="7"/>
                    </a:lnTo>
                    <a:lnTo>
                      <a:pt x="8" y="7"/>
                    </a:lnTo>
                    <a:lnTo>
                      <a:pt x="8" y="31"/>
                    </a:lnTo>
                    <a:lnTo>
                      <a:pt x="47" y="31"/>
                    </a:lnTo>
                    <a:lnTo>
                      <a:pt x="47" y="38"/>
                    </a:lnTo>
                    <a:lnTo>
                      <a:pt x="8" y="38"/>
                    </a:lnTo>
                    <a:lnTo>
                      <a:pt x="8" y="63"/>
                    </a:lnTo>
                    <a:lnTo>
                      <a:pt x="52" y="63"/>
                    </a:lnTo>
                    <a:lnTo>
                      <a:pt x="52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Rectangle 506"/>
              <p:cNvSpPr>
                <a:spLocks noChangeArrowheads="1"/>
              </p:cNvSpPr>
              <p:nvPr/>
            </p:nvSpPr>
            <p:spPr bwMode="auto">
              <a:xfrm>
                <a:off x="818991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5" name="Freeform 507"/>
              <p:cNvSpPr>
                <a:spLocks/>
              </p:cNvSpPr>
              <p:nvPr/>
            </p:nvSpPr>
            <p:spPr bwMode="auto">
              <a:xfrm>
                <a:off x="8218488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4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4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6" name="Freeform 508"/>
              <p:cNvSpPr>
                <a:spLocks noEditPoints="1"/>
              </p:cNvSpPr>
              <p:nvPr/>
            </p:nvSpPr>
            <p:spPr bwMode="auto">
              <a:xfrm>
                <a:off x="8323263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6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1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6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1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2" y="31"/>
                  </a:cxn>
                  <a:cxn ang="0">
                    <a:pos x="116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3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3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6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4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2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2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2" y="25"/>
                      <a:pt x="55" y="16"/>
                      <a:pt x="69" y="10"/>
                    </a:cubicBezTo>
                    <a:cubicBezTo>
                      <a:pt x="84" y="3"/>
                      <a:pt x="99" y="0"/>
                      <a:pt x="117" y="0"/>
                    </a:cubicBezTo>
                    <a:cubicBezTo>
                      <a:pt x="134" y="0"/>
                      <a:pt x="150" y="3"/>
                      <a:pt x="165" y="9"/>
                    </a:cubicBezTo>
                    <a:cubicBezTo>
                      <a:pt x="179" y="16"/>
                      <a:pt x="191" y="24"/>
                      <a:pt x="201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19" y="178"/>
                      <a:pt x="211" y="191"/>
                      <a:pt x="201" y="202"/>
                    </a:cubicBezTo>
                    <a:cubicBezTo>
                      <a:pt x="191" y="212"/>
                      <a:pt x="178" y="221"/>
                      <a:pt x="164" y="227"/>
                    </a:cubicBezTo>
                    <a:cubicBezTo>
                      <a:pt x="150" y="234"/>
                      <a:pt x="134" y="237"/>
                      <a:pt x="116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1" y="186"/>
                    </a:cubicBezTo>
                    <a:cubicBezTo>
                      <a:pt x="189" y="177"/>
                      <a:pt x="195" y="167"/>
                      <a:pt x="200" y="156"/>
                    </a:cubicBezTo>
                    <a:cubicBezTo>
                      <a:pt x="204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4" y="93"/>
                      <a:pt x="200" y="82"/>
                    </a:cubicBezTo>
                    <a:cubicBezTo>
                      <a:pt x="195" y="70"/>
                      <a:pt x="189" y="60"/>
                      <a:pt x="181" y="52"/>
                    </a:cubicBezTo>
                    <a:cubicBezTo>
                      <a:pt x="173" y="43"/>
                      <a:pt x="163" y="36"/>
                      <a:pt x="152" y="31"/>
                    </a:cubicBezTo>
                    <a:cubicBezTo>
                      <a:pt x="141" y="26"/>
                      <a:pt x="129" y="24"/>
                      <a:pt x="116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3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3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509"/>
              <p:cNvSpPr>
                <a:spLocks/>
              </p:cNvSpPr>
              <p:nvPr/>
            </p:nvSpPr>
            <p:spPr bwMode="auto">
              <a:xfrm>
                <a:off x="8475663" y="4740276"/>
                <a:ext cx="93663" cy="114300"/>
              </a:xfrm>
              <a:custGeom>
                <a:avLst/>
                <a:gdLst/>
                <a:ahLst/>
                <a:cxnLst>
                  <a:cxn ang="0">
                    <a:pos x="95" y="233"/>
                  </a:cxn>
                  <a:cxn ang="0">
                    <a:pos x="56" y="226"/>
                  </a:cxn>
                  <a:cxn ang="0">
                    <a:pos x="26" y="207"/>
                  </a:cxn>
                  <a:cxn ang="0">
                    <a:pos x="7" y="176"/>
                  </a:cxn>
                  <a:cxn ang="0">
                    <a:pos x="0" y="133"/>
                  </a:cxn>
                  <a:cxn ang="0">
                    <a:pos x="0" y="0"/>
                  </a:cxn>
                  <a:cxn ang="0">
                    <a:pos x="26" y="0"/>
                  </a:cxn>
                  <a:cxn ang="0">
                    <a:pos x="26" y="131"/>
                  </a:cxn>
                  <a:cxn ang="0">
                    <a:pos x="44" y="189"/>
                  </a:cxn>
                  <a:cxn ang="0">
                    <a:pos x="96" y="209"/>
                  </a:cxn>
                  <a:cxn ang="0">
                    <a:pos x="146" y="190"/>
                  </a:cxn>
                  <a:cxn ang="0">
                    <a:pos x="165" y="133"/>
                  </a:cxn>
                  <a:cxn ang="0">
                    <a:pos x="165" y="0"/>
                  </a:cxn>
                  <a:cxn ang="0">
                    <a:pos x="191" y="0"/>
                  </a:cxn>
                  <a:cxn ang="0">
                    <a:pos x="191" y="131"/>
                  </a:cxn>
                  <a:cxn ang="0">
                    <a:pos x="184" y="175"/>
                  </a:cxn>
                  <a:cxn ang="0">
                    <a:pos x="164" y="207"/>
                  </a:cxn>
                  <a:cxn ang="0">
                    <a:pos x="134" y="226"/>
                  </a:cxn>
                  <a:cxn ang="0">
                    <a:pos x="95" y="233"/>
                  </a:cxn>
                </a:cxnLst>
                <a:rect l="0" t="0" r="r" b="b"/>
                <a:pathLst>
                  <a:path w="191" h="233">
                    <a:moveTo>
                      <a:pt x="95" y="233"/>
                    </a:moveTo>
                    <a:cubicBezTo>
                      <a:pt x="81" y="233"/>
                      <a:pt x="68" y="231"/>
                      <a:pt x="56" y="226"/>
                    </a:cubicBezTo>
                    <a:cubicBezTo>
                      <a:pt x="45" y="222"/>
                      <a:pt x="35" y="216"/>
                      <a:pt x="26" y="207"/>
                    </a:cubicBezTo>
                    <a:cubicBezTo>
                      <a:pt x="18" y="199"/>
                      <a:pt x="11" y="188"/>
                      <a:pt x="7" y="176"/>
                    </a:cubicBezTo>
                    <a:cubicBezTo>
                      <a:pt x="2" y="164"/>
                      <a:pt x="0" y="149"/>
                      <a:pt x="0" y="13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56"/>
                      <a:pt x="32" y="176"/>
                      <a:pt x="44" y="189"/>
                    </a:cubicBezTo>
                    <a:cubicBezTo>
                      <a:pt x="57" y="202"/>
                      <a:pt x="74" y="209"/>
                      <a:pt x="96" y="209"/>
                    </a:cubicBezTo>
                    <a:cubicBezTo>
                      <a:pt x="117" y="209"/>
                      <a:pt x="134" y="202"/>
                      <a:pt x="146" y="190"/>
                    </a:cubicBezTo>
                    <a:cubicBezTo>
                      <a:pt x="159" y="177"/>
                      <a:pt x="165" y="158"/>
                      <a:pt x="165" y="13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131"/>
                      <a:pt x="191" y="131"/>
                      <a:pt x="191" y="131"/>
                    </a:cubicBezTo>
                    <a:cubicBezTo>
                      <a:pt x="191" y="148"/>
                      <a:pt x="188" y="163"/>
                      <a:pt x="184" y="175"/>
                    </a:cubicBezTo>
                    <a:cubicBezTo>
                      <a:pt x="179" y="188"/>
                      <a:pt x="173" y="199"/>
                      <a:pt x="164" y="207"/>
                    </a:cubicBezTo>
                    <a:cubicBezTo>
                      <a:pt x="156" y="216"/>
                      <a:pt x="146" y="222"/>
                      <a:pt x="134" y="226"/>
                    </a:cubicBezTo>
                    <a:cubicBezTo>
                      <a:pt x="123" y="231"/>
                      <a:pt x="110" y="233"/>
                      <a:pt x="95" y="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Freeform 510"/>
              <p:cNvSpPr>
                <a:spLocks/>
              </p:cNvSpPr>
              <p:nvPr/>
            </p:nvSpPr>
            <p:spPr bwMode="auto">
              <a:xfrm>
                <a:off x="8582025" y="4740276"/>
                <a:ext cx="95250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0"/>
                  </a:cxn>
                  <a:cxn ang="0">
                    <a:pos x="52" y="57"/>
                  </a:cxn>
                  <a:cxn ang="0">
                    <a:pos x="52" y="0"/>
                  </a:cxn>
                  <a:cxn ang="0">
                    <a:pos x="60" y="0"/>
                  </a:cxn>
                  <a:cxn ang="0">
                    <a:pos x="60" y="71"/>
                  </a:cxn>
                  <a:cxn ang="0">
                    <a:pos x="53" y="71"/>
                  </a:cxn>
                  <a:cxn ang="0">
                    <a:pos x="8" y="12"/>
                  </a:cxn>
                  <a:cxn ang="0">
                    <a:pos x="8" y="71"/>
                  </a:cxn>
                  <a:cxn ang="0">
                    <a:pos x="0" y="71"/>
                  </a:cxn>
                  <a:cxn ang="0">
                    <a:pos x="0" y="0"/>
                  </a:cxn>
                </a:cxnLst>
                <a:rect l="0" t="0" r="r" b="b"/>
                <a:pathLst>
                  <a:path w="60" h="71">
                    <a:moveTo>
                      <a:pt x="0" y="0"/>
                    </a:moveTo>
                    <a:lnTo>
                      <a:pt x="7" y="0"/>
                    </a:lnTo>
                    <a:lnTo>
                      <a:pt x="52" y="57"/>
                    </a:lnTo>
                    <a:lnTo>
                      <a:pt x="52" y="0"/>
                    </a:lnTo>
                    <a:lnTo>
                      <a:pt x="60" y="0"/>
                    </a:lnTo>
                    <a:lnTo>
                      <a:pt x="60" y="71"/>
                    </a:lnTo>
                    <a:lnTo>
                      <a:pt x="53" y="71"/>
                    </a:lnTo>
                    <a:lnTo>
                      <a:pt x="8" y="12"/>
                    </a:lnTo>
                    <a:lnTo>
                      <a:pt x="8" y="71"/>
                    </a:lnTo>
                    <a:lnTo>
                      <a:pt x="0" y="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9" name="Rectangle 511"/>
              <p:cNvSpPr>
                <a:spLocks noChangeArrowheads="1"/>
              </p:cNvSpPr>
              <p:nvPr/>
            </p:nvSpPr>
            <p:spPr bwMode="auto">
              <a:xfrm>
                <a:off x="8691563" y="4740276"/>
                <a:ext cx="12700" cy="11271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0" name="Freeform 512"/>
              <p:cNvSpPr>
                <a:spLocks noEditPoints="1"/>
              </p:cNvSpPr>
              <p:nvPr/>
            </p:nvSpPr>
            <p:spPr bwMode="auto">
              <a:xfrm>
                <a:off x="8720138" y="4740276"/>
                <a:ext cx="98425" cy="1127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0" y="0"/>
                  </a:cxn>
                  <a:cxn ang="0">
                    <a:pos x="129" y="9"/>
                  </a:cxn>
                  <a:cxn ang="0">
                    <a:pos x="168" y="33"/>
                  </a:cxn>
                  <a:cxn ang="0">
                    <a:pos x="193" y="69"/>
                  </a:cxn>
                  <a:cxn ang="0">
                    <a:pos x="201" y="114"/>
                  </a:cxn>
                  <a:cxn ang="0">
                    <a:pos x="201" y="114"/>
                  </a:cxn>
                  <a:cxn ang="0">
                    <a:pos x="193" y="160"/>
                  </a:cxn>
                  <a:cxn ang="0">
                    <a:pos x="168" y="196"/>
                  </a:cxn>
                  <a:cxn ang="0">
                    <a:pos x="129" y="220"/>
                  </a:cxn>
                  <a:cxn ang="0">
                    <a:pos x="80" y="229"/>
                  </a:cxn>
                  <a:cxn ang="0">
                    <a:pos x="0" y="229"/>
                  </a:cxn>
                  <a:cxn ang="0">
                    <a:pos x="0" y="0"/>
                  </a:cxn>
                  <a:cxn ang="0">
                    <a:pos x="80" y="205"/>
                  </a:cxn>
                  <a:cxn ang="0">
                    <a:pos x="119" y="198"/>
                  </a:cxn>
                  <a:cxn ang="0">
                    <a:pos x="149" y="179"/>
                  </a:cxn>
                  <a:cxn ang="0">
                    <a:pos x="168" y="151"/>
                  </a:cxn>
                  <a:cxn ang="0">
                    <a:pos x="175" y="115"/>
                  </a:cxn>
                  <a:cxn ang="0">
                    <a:pos x="175" y="114"/>
                  </a:cxn>
                  <a:cxn ang="0">
                    <a:pos x="168" y="79"/>
                  </a:cxn>
                  <a:cxn ang="0">
                    <a:pos x="149" y="50"/>
                  </a:cxn>
                  <a:cxn ang="0">
                    <a:pos x="119" y="31"/>
                  </a:cxn>
                  <a:cxn ang="0">
                    <a:pos x="80" y="24"/>
                  </a:cxn>
                  <a:cxn ang="0">
                    <a:pos x="26" y="24"/>
                  </a:cxn>
                  <a:cxn ang="0">
                    <a:pos x="26" y="205"/>
                  </a:cxn>
                  <a:cxn ang="0">
                    <a:pos x="80" y="205"/>
                  </a:cxn>
                </a:cxnLst>
                <a:rect l="0" t="0" r="r" b="b"/>
                <a:pathLst>
                  <a:path w="201" h="229">
                    <a:moveTo>
                      <a:pt x="0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98" y="0"/>
                      <a:pt x="114" y="3"/>
                      <a:pt x="129" y="9"/>
                    </a:cubicBezTo>
                    <a:cubicBezTo>
                      <a:pt x="144" y="14"/>
                      <a:pt x="157" y="22"/>
                      <a:pt x="168" y="33"/>
                    </a:cubicBezTo>
                    <a:cubicBezTo>
                      <a:pt x="178" y="43"/>
                      <a:pt x="187" y="55"/>
                      <a:pt x="193" y="69"/>
                    </a:cubicBezTo>
                    <a:cubicBezTo>
                      <a:pt x="199" y="83"/>
                      <a:pt x="201" y="98"/>
                      <a:pt x="201" y="114"/>
                    </a:cubicBezTo>
                    <a:cubicBezTo>
                      <a:pt x="201" y="114"/>
                      <a:pt x="201" y="114"/>
                      <a:pt x="201" y="114"/>
                    </a:cubicBezTo>
                    <a:cubicBezTo>
                      <a:pt x="201" y="131"/>
                      <a:pt x="199" y="146"/>
                      <a:pt x="193" y="160"/>
                    </a:cubicBezTo>
                    <a:cubicBezTo>
                      <a:pt x="187" y="174"/>
                      <a:pt x="178" y="186"/>
                      <a:pt x="168" y="196"/>
                    </a:cubicBezTo>
                    <a:cubicBezTo>
                      <a:pt x="157" y="206"/>
                      <a:pt x="144" y="214"/>
                      <a:pt x="129" y="220"/>
                    </a:cubicBezTo>
                    <a:cubicBezTo>
                      <a:pt x="114" y="226"/>
                      <a:pt x="98" y="229"/>
                      <a:pt x="80" y="229"/>
                    </a:cubicBezTo>
                    <a:cubicBezTo>
                      <a:pt x="0" y="229"/>
                      <a:pt x="0" y="229"/>
                      <a:pt x="0" y="229"/>
                    </a:cubicBezTo>
                    <a:lnTo>
                      <a:pt x="0" y="0"/>
                    </a:lnTo>
                    <a:close/>
                    <a:moveTo>
                      <a:pt x="80" y="205"/>
                    </a:moveTo>
                    <a:cubicBezTo>
                      <a:pt x="94" y="205"/>
                      <a:pt x="107" y="203"/>
                      <a:pt x="119" y="198"/>
                    </a:cubicBezTo>
                    <a:cubicBezTo>
                      <a:pt x="131" y="194"/>
                      <a:pt x="141" y="187"/>
                      <a:pt x="149" y="179"/>
                    </a:cubicBezTo>
                    <a:cubicBezTo>
                      <a:pt x="157" y="171"/>
                      <a:pt x="163" y="162"/>
                      <a:pt x="168" y="151"/>
                    </a:cubicBezTo>
                    <a:cubicBezTo>
                      <a:pt x="172" y="140"/>
                      <a:pt x="175" y="128"/>
                      <a:pt x="175" y="115"/>
                    </a:cubicBezTo>
                    <a:cubicBezTo>
                      <a:pt x="175" y="114"/>
                      <a:pt x="175" y="114"/>
                      <a:pt x="175" y="114"/>
                    </a:cubicBezTo>
                    <a:cubicBezTo>
                      <a:pt x="175" y="102"/>
                      <a:pt x="172" y="90"/>
                      <a:pt x="168" y="79"/>
                    </a:cubicBezTo>
                    <a:cubicBezTo>
                      <a:pt x="163" y="68"/>
                      <a:pt x="157" y="58"/>
                      <a:pt x="149" y="50"/>
                    </a:cubicBezTo>
                    <a:cubicBezTo>
                      <a:pt x="141" y="42"/>
                      <a:pt x="131" y="35"/>
                      <a:pt x="119" y="31"/>
                    </a:cubicBezTo>
                    <a:cubicBezTo>
                      <a:pt x="107" y="26"/>
                      <a:pt x="94" y="24"/>
                      <a:pt x="80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05"/>
                      <a:pt x="26" y="205"/>
                      <a:pt x="26" y="205"/>
                    </a:cubicBezTo>
                    <a:lnTo>
                      <a:pt x="80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513"/>
              <p:cNvSpPr>
                <a:spLocks noEditPoints="1"/>
              </p:cNvSpPr>
              <p:nvPr/>
            </p:nvSpPr>
            <p:spPr bwMode="auto">
              <a:xfrm>
                <a:off x="8823325" y="4738688"/>
                <a:ext cx="114300" cy="115888"/>
              </a:xfrm>
              <a:custGeom>
                <a:avLst/>
                <a:gdLst/>
                <a:ahLst/>
                <a:cxnLst>
                  <a:cxn ang="0">
                    <a:pos x="117" y="237"/>
                  </a:cxn>
                  <a:cxn ang="0">
                    <a:pos x="69" y="228"/>
                  </a:cxn>
                  <a:cxn ang="0">
                    <a:pos x="32" y="202"/>
                  </a:cxn>
                  <a:cxn ang="0">
                    <a:pos x="8" y="164"/>
                  </a:cxn>
                  <a:cxn ang="0">
                    <a:pos x="0" y="119"/>
                  </a:cxn>
                  <a:cxn ang="0">
                    <a:pos x="0" y="118"/>
                  </a:cxn>
                  <a:cxn ang="0">
                    <a:pos x="8" y="73"/>
                  </a:cxn>
                  <a:cxn ang="0">
                    <a:pos x="32" y="35"/>
                  </a:cxn>
                  <a:cxn ang="0">
                    <a:pos x="69" y="10"/>
                  </a:cxn>
                  <a:cxn ang="0">
                    <a:pos x="117" y="0"/>
                  </a:cxn>
                  <a:cxn ang="0">
                    <a:pos x="165" y="9"/>
                  </a:cxn>
                  <a:cxn ang="0">
                    <a:pos x="202" y="35"/>
                  </a:cxn>
                  <a:cxn ang="0">
                    <a:pos x="225" y="73"/>
                  </a:cxn>
                  <a:cxn ang="0">
                    <a:pos x="234" y="118"/>
                  </a:cxn>
                  <a:cxn ang="0">
                    <a:pos x="234" y="118"/>
                  </a:cxn>
                  <a:cxn ang="0">
                    <a:pos x="225" y="164"/>
                  </a:cxn>
                  <a:cxn ang="0">
                    <a:pos x="201" y="202"/>
                  </a:cxn>
                  <a:cxn ang="0">
                    <a:pos x="164" y="227"/>
                  </a:cxn>
                  <a:cxn ang="0">
                    <a:pos x="117" y="237"/>
                  </a:cxn>
                  <a:cxn ang="0">
                    <a:pos x="117" y="213"/>
                  </a:cxn>
                  <a:cxn ang="0">
                    <a:pos x="153" y="206"/>
                  </a:cxn>
                  <a:cxn ang="0">
                    <a:pos x="182" y="186"/>
                  </a:cxn>
                  <a:cxn ang="0">
                    <a:pos x="200" y="156"/>
                  </a:cxn>
                  <a:cxn ang="0">
                    <a:pos x="207" y="119"/>
                  </a:cxn>
                  <a:cxn ang="0">
                    <a:pos x="207" y="118"/>
                  </a:cxn>
                  <a:cxn ang="0">
                    <a:pos x="200" y="82"/>
                  </a:cxn>
                  <a:cxn ang="0">
                    <a:pos x="181" y="52"/>
                  </a:cxn>
                  <a:cxn ang="0">
                    <a:pos x="153" y="31"/>
                  </a:cxn>
                  <a:cxn ang="0">
                    <a:pos x="117" y="24"/>
                  </a:cxn>
                  <a:cxn ang="0">
                    <a:pos x="80" y="31"/>
                  </a:cxn>
                  <a:cxn ang="0">
                    <a:pos x="52" y="51"/>
                  </a:cxn>
                  <a:cxn ang="0">
                    <a:pos x="34" y="81"/>
                  </a:cxn>
                  <a:cxn ang="0">
                    <a:pos x="27" y="118"/>
                  </a:cxn>
                  <a:cxn ang="0">
                    <a:pos x="27" y="118"/>
                  </a:cxn>
                  <a:cxn ang="0">
                    <a:pos x="34" y="155"/>
                  </a:cxn>
                  <a:cxn ang="0">
                    <a:pos x="52" y="185"/>
                  </a:cxn>
                  <a:cxn ang="0">
                    <a:pos x="81" y="206"/>
                  </a:cxn>
                  <a:cxn ang="0">
                    <a:pos x="117" y="213"/>
                  </a:cxn>
                </a:cxnLst>
                <a:rect l="0" t="0" r="r" b="b"/>
                <a:pathLst>
                  <a:path w="234" h="237">
                    <a:moveTo>
                      <a:pt x="117" y="237"/>
                    </a:moveTo>
                    <a:cubicBezTo>
                      <a:pt x="99" y="237"/>
                      <a:pt x="83" y="234"/>
                      <a:pt x="69" y="228"/>
                    </a:cubicBezTo>
                    <a:cubicBezTo>
                      <a:pt x="55" y="221"/>
                      <a:pt x="42" y="213"/>
                      <a:pt x="32" y="202"/>
                    </a:cubicBezTo>
                    <a:cubicBezTo>
                      <a:pt x="22" y="191"/>
                      <a:pt x="14" y="178"/>
                      <a:pt x="8" y="164"/>
                    </a:cubicBezTo>
                    <a:cubicBezTo>
                      <a:pt x="3" y="150"/>
                      <a:pt x="0" y="135"/>
                      <a:pt x="0" y="119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03"/>
                      <a:pt x="3" y="88"/>
                      <a:pt x="8" y="73"/>
                    </a:cubicBezTo>
                    <a:cubicBezTo>
                      <a:pt x="14" y="59"/>
                      <a:pt x="22" y="46"/>
                      <a:pt x="32" y="35"/>
                    </a:cubicBezTo>
                    <a:cubicBezTo>
                      <a:pt x="43" y="25"/>
                      <a:pt x="55" y="16"/>
                      <a:pt x="69" y="10"/>
                    </a:cubicBezTo>
                    <a:cubicBezTo>
                      <a:pt x="84" y="3"/>
                      <a:pt x="100" y="0"/>
                      <a:pt x="117" y="0"/>
                    </a:cubicBezTo>
                    <a:cubicBezTo>
                      <a:pt x="135" y="0"/>
                      <a:pt x="151" y="3"/>
                      <a:pt x="165" y="9"/>
                    </a:cubicBezTo>
                    <a:cubicBezTo>
                      <a:pt x="179" y="16"/>
                      <a:pt x="191" y="24"/>
                      <a:pt x="202" y="35"/>
                    </a:cubicBezTo>
                    <a:cubicBezTo>
                      <a:pt x="212" y="46"/>
                      <a:pt x="220" y="58"/>
                      <a:pt x="225" y="73"/>
                    </a:cubicBezTo>
                    <a:cubicBezTo>
                      <a:pt x="231" y="87"/>
                      <a:pt x="234" y="102"/>
                      <a:pt x="234" y="118"/>
                    </a:cubicBezTo>
                    <a:cubicBezTo>
                      <a:pt x="234" y="118"/>
                      <a:pt x="234" y="118"/>
                      <a:pt x="234" y="118"/>
                    </a:cubicBezTo>
                    <a:cubicBezTo>
                      <a:pt x="234" y="134"/>
                      <a:pt x="231" y="149"/>
                      <a:pt x="225" y="164"/>
                    </a:cubicBezTo>
                    <a:cubicBezTo>
                      <a:pt x="220" y="178"/>
                      <a:pt x="212" y="191"/>
                      <a:pt x="201" y="202"/>
                    </a:cubicBezTo>
                    <a:cubicBezTo>
                      <a:pt x="191" y="212"/>
                      <a:pt x="179" y="221"/>
                      <a:pt x="164" y="227"/>
                    </a:cubicBezTo>
                    <a:cubicBezTo>
                      <a:pt x="150" y="234"/>
                      <a:pt x="134" y="237"/>
                      <a:pt x="117" y="237"/>
                    </a:cubicBezTo>
                    <a:close/>
                    <a:moveTo>
                      <a:pt x="117" y="213"/>
                    </a:moveTo>
                    <a:cubicBezTo>
                      <a:pt x="130" y="213"/>
                      <a:pt x="142" y="211"/>
                      <a:pt x="153" y="206"/>
                    </a:cubicBezTo>
                    <a:cubicBezTo>
                      <a:pt x="164" y="201"/>
                      <a:pt x="174" y="194"/>
                      <a:pt x="182" y="186"/>
                    </a:cubicBezTo>
                    <a:cubicBezTo>
                      <a:pt x="190" y="177"/>
                      <a:pt x="196" y="167"/>
                      <a:pt x="200" y="156"/>
                    </a:cubicBezTo>
                    <a:cubicBezTo>
                      <a:pt x="205" y="144"/>
                      <a:pt x="207" y="132"/>
                      <a:pt x="207" y="119"/>
                    </a:cubicBezTo>
                    <a:cubicBezTo>
                      <a:pt x="207" y="118"/>
                      <a:pt x="207" y="118"/>
                      <a:pt x="207" y="118"/>
                    </a:cubicBezTo>
                    <a:cubicBezTo>
                      <a:pt x="207" y="105"/>
                      <a:pt x="205" y="93"/>
                      <a:pt x="200" y="82"/>
                    </a:cubicBezTo>
                    <a:cubicBezTo>
                      <a:pt x="196" y="70"/>
                      <a:pt x="189" y="60"/>
                      <a:pt x="181" y="52"/>
                    </a:cubicBezTo>
                    <a:cubicBezTo>
                      <a:pt x="173" y="43"/>
                      <a:pt x="164" y="36"/>
                      <a:pt x="153" y="31"/>
                    </a:cubicBezTo>
                    <a:cubicBezTo>
                      <a:pt x="142" y="26"/>
                      <a:pt x="130" y="24"/>
                      <a:pt x="117" y="24"/>
                    </a:cubicBezTo>
                    <a:cubicBezTo>
                      <a:pt x="103" y="24"/>
                      <a:pt x="91" y="26"/>
                      <a:pt x="80" y="31"/>
                    </a:cubicBezTo>
                    <a:cubicBezTo>
                      <a:pt x="69" y="36"/>
                      <a:pt x="60" y="43"/>
                      <a:pt x="52" y="51"/>
                    </a:cubicBezTo>
                    <a:cubicBezTo>
                      <a:pt x="44" y="60"/>
                      <a:pt x="38" y="70"/>
                      <a:pt x="34" y="81"/>
                    </a:cubicBezTo>
                    <a:cubicBezTo>
                      <a:pt x="29" y="92"/>
                      <a:pt x="27" y="105"/>
                      <a:pt x="27" y="118"/>
                    </a:cubicBezTo>
                    <a:cubicBezTo>
                      <a:pt x="27" y="118"/>
                      <a:pt x="27" y="118"/>
                      <a:pt x="27" y="118"/>
                    </a:cubicBezTo>
                    <a:cubicBezTo>
                      <a:pt x="27" y="132"/>
                      <a:pt x="29" y="144"/>
                      <a:pt x="34" y="155"/>
                    </a:cubicBezTo>
                    <a:cubicBezTo>
                      <a:pt x="38" y="167"/>
                      <a:pt x="44" y="177"/>
                      <a:pt x="52" y="185"/>
                    </a:cubicBezTo>
                    <a:cubicBezTo>
                      <a:pt x="60" y="194"/>
                      <a:pt x="70" y="201"/>
                      <a:pt x="81" y="206"/>
                    </a:cubicBezTo>
                    <a:cubicBezTo>
                      <a:pt x="92" y="211"/>
                      <a:pt x="104" y="213"/>
                      <a:pt x="117" y="2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514"/>
              <p:cNvSpPr>
                <a:spLocks noEditPoints="1"/>
              </p:cNvSpPr>
              <p:nvPr/>
            </p:nvSpPr>
            <p:spPr bwMode="auto">
              <a:xfrm>
                <a:off x="6494463" y="3870326"/>
                <a:ext cx="473075" cy="42703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184" y="0"/>
                  </a:cxn>
                  <a:cxn ang="0">
                    <a:pos x="298" y="269"/>
                  </a:cxn>
                  <a:cxn ang="0">
                    <a:pos x="219" y="269"/>
                  </a:cxn>
                  <a:cxn ang="0">
                    <a:pos x="199" y="221"/>
                  </a:cxn>
                  <a:cxn ang="0">
                    <a:pos x="97" y="221"/>
                  </a:cxn>
                  <a:cxn ang="0">
                    <a:pos x="77" y="269"/>
                  </a:cxn>
                  <a:cxn ang="0">
                    <a:pos x="0" y="269"/>
                  </a:cxn>
                  <a:cxn ang="0">
                    <a:pos x="113" y="0"/>
                  </a:cxn>
                  <a:cxn ang="0">
                    <a:pos x="178" y="164"/>
                  </a:cxn>
                  <a:cxn ang="0">
                    <a:pos x="148" y="88"/>
                  </a:cxn>
                  <a:cxn ang="0">
                    <a:pos x="118" y="164"/>
                  </a:cxn>
                  <a:cxn ang="0">
                    <a:pos x="178" y="164"/>
                  </a:cxn>
                </a:cxnLst>
                <a:rect l="0" t="0" r="r" b="b"/>
                <a:pathLst>
                  <a:path w="298" h="269">
                    <a:moveTo>
                      <a:pt x="113" y="0"/>
                    </a:moveTo>
                    <a:lnTo>
                      <a:pt x="184" y="0"/>
                    </a:lnTo>
                    <a:lnTo>
                      <a:pt x="298" y="269"/>
                    </a:lnTo>
                    <a:lnTo>
                      <a:pt x="219" y="269"/>
                    </a:lnTo>
                    <a:lnTo>
                      <a:pt x="199" y="221"/>
                    </a:lnTo>
                    <a:lnTo>
                      <a:pt x="97" y="221"/>
                    </a:lnTo>
                    <a:lnTo>
                      <a:pt x="77" y="269"/>
                    </a:lnTo>
                    <a:lnTo>
                      <a:pt x="0" y="269"/>
                    </a:lnTo>
                    <a:lnTo>
                      <a:pt x="113" y="0"/>
                    </a:lnTo>
                    <a:close/>
                    <a:moveTo>
                      <a:pt x="178" y="164"/>
                    </a:moveTo>
                    <a:lnTo>
                      <a:pt x="148" y="88"/>
                    </a:lnTo>
                    <a:lnTo>
                      <a:pt x="118" y="164"/>
                    </a:lnTo>
                    <a:lnTo>
                      <a:pt x="178" y="16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515"/>
              <p:cNvSpPr>
                <a:spLocks noEditPoints="1"/>
              </p:cNvSpPr>
              <p:nvPr/>
            </p:nvSpPr>
            <p:spPr bwMode="auto">
              <a:xfrm>
                <a:off x="6972300" y="3873501"/>
                <a:ext cx="377825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1" y="0"/>
                  </a:cxn>
                  <a:cxn ang="0">
                    <a:pos x="580" y="20"/>
                  </a:cxn>
                  <a:cxn ang="0">
                    <a:pos x="675" y="78"/>
                  </a:cxn>
                  <a:cxn ang="0">
                    <a:pos x="716" y="138"/>
                  </a:cxn>
                  <a:cxn ang="0">
                    <a:pos x="731" y="217"/>
                  </a:cxn>
                  <a:cxn ang="0">
                    <a:pos x="731" y="219"/>
                  </a:cxn>
                  <a:cxn ang="0">
                    <a:pos x="693" y="340"/>
                  </a:cxn>
                  <a:cxn ang="0">
                    <a:pos x="598" y="411"/>
                  </a:cxn>
                  <a:cxn ang="0">
                    <a:pos x="724" y="485"/>
                  </a:cxn>
                  <a:cxn ang="0">
                    <a:pos x="770" y="622"/>
                  </a:cxn>
                  <a:cxn ang="0">
                    <a:pos x="770" y="624"/>
                  </a:cxn>
                  <a:cxn ang="0">
                    <a:pos x="685" y="799"/>
                  </a:cxn>
                  <a:cxn ang="0">
                    <a:pos x="444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82" y="343"/>
                  </a:cxn>
                  <a:cxn ang="0">
                    <a:pos x="467" y="325"/>
                  </a:cxn>
                  <a:cxn ang="0">
                    <a:pos x="496" y="268"/>
                  </a:cxn>
                  <a:cxn ang="0">
                    <a:pos x="496" y="266"/>
                  </a:cxn>
                  <a:cxn ang="0">
                    <a:pos x="469" y="211"/>
                  </a:cxn>
                  <a:cxn ang="0">
                    <a:pos x="387" y="192"/>
                  </a:cxn>
                  <a:cxn ang="0">
                    <a:pos x="232" y="192"/>
                  </a:cxn>
                  <a:cxn ang="0">
                    <a:pos x="232" y="343"/>
                  </a:cxn>
                  <a:cxn ang="0">
                    <a:pos x="382" y="343"/>
                  </a:cxn>
                  <a:cxn ang="0">
                    <a:pos x="417" y="669"/>
                  </a:cxn>
                  <a:cxn ang="0">
                    <a:pos x="502" y="649"/>
                  </a:cxn>
                  <a:cxn ang="0">
                    <a:pos x="531" y="591"/>
                  </a:cxn>
                  <a:cxn ang="0">
                    <a:pos x="531" y="588"/>
                  </a:cxn>
                  <a:cxn ang="0">
                    <a:pos x="503" y="532"/>
                  </a:cxn>
                  <a:cxn ang="0">
                    <a:pos x="414" y="511"/>
                  </a:cxn>
                  <a:cxn ang="0">
                    <a:pos x="232" y="511"/>
                  </a:cxn>
                  <a:cxn ang="0">
                    <a:pos x="232" y="669"/>
                  </a:cxn>
                  <a:cxn ang="0">
                    <a:pos x="417" y="669"/>
                  </a:cxn>
                </a:cxnLst>
                <a:rect l="0" t="0" r="r" b="b"/>
                <a:pathLst>
                  <a:path w="770" h="861">
                    <a:moveTo>
                      <a:pt x="0" y="0"/>
                    </a:moveTo>
                    <a:cubicBezTo>
                      <a:pt x="441" y="0"/>
                      <a:pt x="441" y="0"/>
                      <a:pt x="441" y="0"/>
                    </a:cubicBezTo>
                    <a:cubicBezTo>
                      <a:pt x="495" y="0"/>
                      <a:pt x="541" y="7"/>
                      <a:pt x="580" y="20"/>
                    </a:cubicBezTo>
                    <a:cubicBezTo>
                      <a:pt x="618" y="33"/>
                      <a:pt x="650" y="52"/>
                      <a:pt x="675" y="78"/>
                    </a:cubicBezTo>
                    <a:cubicBezTo>
                      <a:pt x="693" y="95"/>
                      <a:pt x="706" y="115"/>
                      <a:pt x="716" y="138"/>
                    </a:cubicBezTo>
                    <a:cubicBezTo>
                      <a:pt x="726" y="161"/>
                      <a:pt x="731" y="187"/>
                      <a:pt x="731" y="217"/>
                    </a:cubicBezTo>
                    <a:cubicBezTo>
                      <a:pt x="731" y="219"/>
                      <a:pt x="731" y="219"/>
                      <a:pt x="731" y="219"/>
                    </a:cubicBezTo>
                    <a:cubicBezTo>
                      <a:pt x="731" y="269"/>
                      <a:pt x="718" y="310"/>
                      <a:pt x="693" y="340"/>
                    </a:cubicBezTo>
                    <a:cubicBezTo>
                      <a:pt x="668" y="371"/>
                      <a:pt x="637" y="395"/>
                      <a:pt x="598" y="411"/>
                    </a:cubicBezTo>
                    <a:cubicBezTo>
                      <a:pt x="651" y="428"/>
                      <a:pt x="693" y="453"/>
                      <a:pt x="724" y="485"/>
                    </a:cubicBezTo>
                    <a:cubicBezTo>
                      <a:pt x="755" y="518"/>
                      <a:pt x="770" y="563"/>
                      <a:pt x="770" y="622"/>
                    </a:cubicBezTo>
                    <a:cubicBezTo>
                      <a:pt x="770" y="624"/>
                      <a:pt x="770" y="624"/>
                      <a:pt x="770" y="624"/>
                    </a:cubicBezTo>
                    <a:cubicBezTo>
                      <a:pt x="770" y="699"/>
                      <a:pt x="742" y="757"/>
                      <a:pt x="685" y="799"/>
                    </a:cubicBezTo>
                    <a:cubicBezTo>
                      <a:pt x="628" y="841"/>
                      <a:pt x="547" y="861"/>
                      <a:pt x="444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82" y="343"/>
                    </a:moveTo>
                    <a:cubicBezTo>
                      <a:pt x="419" y="343"/>
                      <a:pt x="447" y="337"/>
                      <a:pt x="467" y="325"/>
                    </a:cubicBezTo>
                    <a:cubicBezTo>
                      <a:pt x="486" y="313"/>
                      <a:pt x="496" y="294"/>
                      <a:pt x="496" y="268"/>
                    </a:cubicBezTo>
                    <a:cubicBezTo>
                      <a:pt x="496" y="266"/>
                      <a:pt x="496" y="266"/>
                      <a:pt x="496" y="266"/>
                    </a:cubicBezTo>
                    <a:cubicBezTo>
                      <a:pt x="496" y="242"/>
                      <a:pt x="487" y="224"/>
                      <a:pt x="469" y="211"/>
                    </a:cubicBezTo>
                    <a:cubicBezTo>
                      <a:pt x="451" y="198"/>
                      <a:pt x="423" y="192"/>
                      <a:pt x="387" y="192"/>
                    </a:cubicBezTo>
                    <a:cubicBezTo>
                      <a:pt x="232" y="192"/>
                      <a:pt x="232" y="192"/>
                      <a:pt x="232" y="192"/>
                    </a:cubicBezTo>
                    <a:cubicBezTo>
                      <a:pt x="232" y="343"/>
                      <a:pt x="232" y="343"/>
                      <a:pt x="232" y="343"/>
                    </a:cubicBezTo>
                    <a:lnTo>
                      <a:pt x="382" y="343"/>
                    </a:lnTo>
                    <a:close/>
                    <a:moveTo>
                      <a:pt x="417" y="669"/>
                    </a:moveTo>
                    <a:cubicBezTo>
                      <a:pt x="454" y="669"/>
                      <a:pt x="482" y="663"/>
                      <a:pt x="502" y="649"/>
                    </a:cubicBezTo>
                    <a:cubicBezTo>
                      <a:pt x="521" y="636"/>
                      <a:pt x="531" y="616"/>
                      <a:pt x="531" y="591"/>
                    </a:cubicBezTo>
                    <a:cubicBezTo>
                      <a:pt x="531" y="588"/>
                      <a:pt x="531" y="588"/>
                      <a:pt x="531" y="588"/>
                    </a:cubicBezTo>
                    <a:cubicBezTo>
                      <a:pt x="531" y="565"/>
                      <a:pt x="522" y="546"/>
                      <a:pt x="503" y="532"/>
                    </a:cubicBezTo>
                    <a:cubicBezTo>
                      <a:pt x="484" y="518"/>
                      <a:pt x="455" y="511"/>
                      <a:pt x="414" y="511"/>
                    </a:cubicBezTo>
                    <a:cubicBezTo>
                      <a:pt x="232" y="511"/>
                      <a:pt x="232" y="511"/>
                      <a:pt x="232" y="511"/>
                    </a:cubicBezTo>
                    <a:cubicBezTo>
                      <a:pt x="232" y="669"/>
                      <a:pt x="232" y="669"/>
                      <a:pt x="232" y="669"/>
                    </a:cubicBezTo>
                    <a:lnTo>
                      <a:pt x="417" y="66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Freeform 516"/>
              <p:cNvSpPr>
                <a:spLocks/>
              </p:cNvSpPr>
              <p:nvPr/>
            </p:nvSpPr>
            <p:spPr bwMode="auto">
              <a:xfrm>
                <a:off x="7367588" y="3873501"/>
                <a:ext cx="3429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4" y="0"/>
                  </a:cxn>
                  <a:cxn ang="0">
                    <a:pos x="214" y="63"/>
                  </a:cxn>
                  <a:cxn ang="0">
                    <a:pos x="73" y="63"/>
                  </a:cxn>
                  <a:cxn ang="0">
                    <a:pos x="73" y="104"/>
                  </a:cxn>
                  <a:cxn ang="0">
                    <a:pos x="201" y="104"/>
                  </a:cxn>
                  <a:cxn ang="0">
                    <a:pos x="201" y="162"/>
                  </a:cxn>
                  <a:cxn ang="0">
                    <a:pos x="73" y="162"/>
                  </a:cxn>
                  <a:cxn ang="0">
                    <a:pos x="73" y="204"/>
                  </a:cxn>
                  <a:cxn ang="0">
                    <a:pos x="216" y="204"/>
                  </a:cxn>
                  <a:cxn ang="0">
                    <a:pos x="216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16" h="267">
                    <a:moveTo>
                      <a:pt x="0" y="0"/>
                    </a:moveTo>
                    <a:lnTo>
                      <a:pt x="214" y="0"/>
                    </a:lnTo>
                    <a:lnTo>
                      <a:pt x="214" y="63"/>
                    </a:lnTo>
                    <a:lnTo>
                      <a:pt x="73" y="63"/>
                    </a:lnTo>
                    <a:lnTo>
                      <a:pt x="73" y="104"/>
                    </a:lnTo>
                    <a:lnTo>
                      <a:pt x="201" y="104"/>
                    </a:lnTo>
                    <a:lnTo>
                      <a:pt x="201" y="162"/>
                    </a:lnTo>
                    <a:lnTo>
                      <a:pt x="73" y="162"/>
                    </a:lnTo>
                    <a:lnTo>
                      <a:pt x="73" y="204"/>
                    </a:lnTo>
                    <a:lnTo>
                      <a:pt x="216" y="204"/>
                    </a:lnTo>
                    <a:lnTo>
                      <a:pt x="216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517"/>
              <p:cNvSpPr>
                <a:spLocks noEditPoints="1"/>
              </p:cNvSpPr>
              <p:nvPr/>
            </p:nvSpPr>
            <p:spPr bwMode="auto">
              <a:xfrm>
                <a:off x="7734300" y="3873501"/>
                <a:ext cx="357188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69" y="0"/>
                  </a:cxn>
                  <a:cxn ang="0">
                    <a:pos x="517" y="20"/>
                  </a:cxn>
                  <a:cxn ang="0">
                    <a:pos x="630" y="79"/>
                  </a:cxn>
                  <a:cxn ang="0">
                    <a:pos x="702" y="175"/>
                  </a:cxn>
                  <a:cxn ang="0">
                    <a:pos x="727" y="303"/>
                  </a:cxn>
                  <a:cxn ang="0">
                    <a:pos x="727" y="305"/>
                  </a:cxn>
                  <a:cxn ang="0">
                    <a:pos x="699" y="439"/>
                  </a:cxn>
                  <a:cxn ang="0">
                    <a:pos x="622" y="537"/>
                  </a:cxn>
                  <a:cxn ang="0">
                    <a:pos x="505" y="596"/>
                  </a:cxn>
                  <a:cxn ang="0">
                    <a:pos x="357" y="615"/>
                  </a:cxn>
                  <a:cxn ang="0">
                    <a:pos x="238" y="615"/>
                  </a:cxn>
                  <a:cxn ang="0">
                    <a:pos x="238" y="861"/>
                  </a:cxn>
                  <a:cxn ang="0">
                    <a:pos x="0" y="861"/>
                  </a:cxn>
                  <a:cxn ang="0">
                    <a:pos x="0" y="0"/>
                  </a:cxn>
                  <a:cxn ang="0">
                    <a:pos x="352" y="428"/>
                  </a:cxn>
                  <a:cxn ang="0">
                    <a:pos x="452" y="398"/>
                  </a:cxn>
                  <a:cxn ang="0">
                    <a:pos x="488" y="316"/>
                  </a:cxn>
                  <a:cxn ang="0">
                    <a:pos x="488" y="313"/>
                  </a:cxn>
                  <a:cxn ang="0">
                    <a:pos x="452" y="228"/>
                  </a:cxn>
                  <a:cxn ang="0">
                    <a:pos x="350" y="199"/>
                  </a:cxn>
                  <a:cxn ang="0">
                    <a:pos x="238" y="199"/>
                  </a:cxn>
                  <a:cxn ang="0">
                    <a:pos x="238" y="428"/>
                  </a:cxn>
                  <a:cxn ang="0">
                    <a:pos x="352" y="428"/>
                  </a:cxn>
                </a:cxnLst>
                <a:rect l="0" t="0" r="r" b="b"/>
                <a:pathLst>
                  <a:path w="727" h="861">
                    <a:moveTo>
                      <a:pt x="0" y="0"/>
                    </a:moveTo>
                    <a:cubicBezTo>
                      <a:pt x="369" y="0"/>
                      <a:pt x="369" y="0"/>
                      <a:pt x="369" y="0"/>
                    </a:cubicBezTo>
                    <a:cubicBezTo>
                      <a:pt x="423" y="0"/>
                      <a:pt x="472" y="7"/>
                      <a:pt x="517" y="20"/>
                    </a:cubicBezTo>
                    <a:cubicBezTo>
                      <a:pt x="561" y="34"/>
                      <a:pt x="599" y="54"/>
                      <a:pt x="630" y="79"/>
                    </a:cubicBezTo>
                    <a:cubicBezTo>
                      <a:pt x="661" y="105"/>
                      <a:pt x="685" y="137"/>
                      <a:pt x="702" y="175"/>
                    </a:cubicBezTo>
                    <a:cubicBezTo>
                      <a:pt x="719" y="213"/>
                      <a:pt x="727" y="255"/>
                      <a:pt x="727" y="303"/>
                    </a:cubicBezTo>
                    <a:cubicBezTo>
                      <a:pt x="727" y="305"/>
                      <a:pt x="727" y="305"/>
                      <a:pt x="727" y="305"/>
                    </a:cubicBezTo>
                    <a:cubicBezTo>
                      <a:pt x="727" y="356"/>
                      <a:pt x="718" y="401"/>
                      <a:pt x="699" y="439"/>
                    </a:cubicBezTo>
                    <a:cubicBezTo>
                      <a:pt x="681" y="478"/>
                      <a:pt x="655" y="510"/>
                      <a:pt x="622" y="537"/>
                    </a:cubicBezTo>
                    <a:cubicBezTo>
                      <a:pt x="590" y="563"/>
                      <a:pt x="550" y="583"/>
                      <a:pt x="505" y="596"/>
                    </a:cubicBezTo>
                    <a:cubicBezTo>
                      <a:pt x="459" y="609"/>
                      <a:pt x="410" y="615"/>
                      <a:pt x="357" y="615"/>
                    </a:cubicBezTo>
                    <a:cubicBezTo>
                      <a:pt x="238" y="615"/>
                      <a:pt x="238" y="615"/>
                      <a:pt x="238" y="615"/>
                    </a:cubicBezTo>
                    <a:cubicBezTo>
                      <a:pt x="238" y="861"/>
                      <a:pt x="238" y="861"/>
                      <a:pt x="238" y="861"/>
                    </a:cubicBezTo>
                    <a:cubicBezTo>
                      <a:pt x="0" y="861"/>
                      <a:pt x="0" y="861"/>
                      <a:pt x="0" y="861"/>
                    </a:cubicBezTo>
                    <a:lnTo>
                      <a:pt x="0" y="0"/>
                    </a:lnTo>
                    <a:close/>
                    <a:moveTo>
                      <a:pt x="352" y="428"/>
                    </a:moveTo>
                    <a:cubicBezTo>
                      <a:pt x="394" y="428"/>
                      <a:pt x="428" y="418"/>
                      <a:pt x="452" y="398"/>
                    </a:cubicBezTo>
                    <a:cubicBezTo>
                      <a:pt x="476" y="378"/>
                      <a:pt x="488" y="350"/>
                      <a:pt x="488" y="316"/>
                    </a:cubicBezTo>
                    <a:cubicBezTo>
                      <a:pt x="488" y="313"/>
                      <a:pt x="488" y="313"/>
                      <a:pt x="488" y="313"/>
                    </a:cubicBezTo>
                    <a:cubicBezTo>
                      <a:pt x="488" y="276"/>
                      <a:pt x="476" y="248"/>
                      <a:pt x="452" y="228"/>
                    </a:cubicBezTo>
                    <a:cubicBezTo>
                      <a:pt x="428" y="209"/>
                      <a:pt x="394" y="199"/>
                      <a:pt x="350" y="199"/>
                    </a:cubicBezTo>
                    <a:cubicBezTo>
                      <a:pt x="238" y="199"/>
                      <a:pt x="238" y="199"/>
                      <a:pt x="238" y="199"/>
                    </a:cubicBezTo>
                    <a:cubicBezTo>
                      <a:pt x="238" y="428"/>
                      <a:pt x="238" y="428"/>
                      <a:pt x="238" y="428"/>
                    </a:cubicBezTo>
                    <a:lnTo>
                      <a:pt x="352" y="4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Rectangle 518"/>
              <p:cNvSpPr>
                <a:spLocks noChangeArrowheads="1"/>
              </p:cNvSpPr>
              <p:nvPr/>
            </p:nvSpPr>
            <p:spPr bwMode="auto">
              <a:xfrm>
                <a:off x="8091488" y="4057651"/>
                <a:ext cx="198438" cy="101600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519"/>
              <p:cNvSpPr>
                <a:spLocks/>
              </p:cNvSpPr>
              <p:nvPr/>
            </p:nvSpPr>
            <p:spPr bwMode="auto">
              <a:xfrm>
                <a:off x="8310563" y="3873501"/>
                <a:ext cx="393700" cy="431800"/>
              </a:xfrm>
              <a:custGeom>
                <a:avLst/>
                <a:gdLst/>
                <a:ahLst/>
                <a:cxnLst>
                  <a:cxn ang="0">
                    <a:pos x="399" y="877"/>
                  </a:cxn>
                  <a:cxn ang="0">
                    <a:pos x="233" y="854"/>
                  </a:cxn>
                  <a:cxn ang="0">
                    <a:pos x="107" y="782"/>
                  </a:cxn>
                  <a:cxn ang="0">
                    <a:pos x="28" y="659"/>
                  </a:cxn>
                  <a:cxn ang="0">
                    <a:pos x="0" y="484"/>
                  </a:cxn>
                  <a:cxn ang="0">
                    <a:pos x="0" y="0"/>
                  </a:cxn>
                  <a:cxn ang="0">
                    <a:pos x="244" y="0"/>
                  </a:cxn>
                  <a:cxn ang="0">
                    <a:pos x="244" y="479"/>
                  </a:cxn>
                  <a:cxn ang="0">
                    <a:pos x="287" y="617"/>
                  </a:cxn>
                  <a:cxn ang="0">
                    <a:pos x="402" y="662"/>
                  </a:cxn>
                  <a:cxn ang="0">
                    <a:pos x="516" y="619"/>
                  </a:cxn>
                  <a:cxn ang="0">
                    <a:pos x="559" y="485"/>
                  </a:cxn>
                  <a:cxn ang="0">
                    <a:pos x="559" y="0"/>
                  </a:cxn>
                  <a:cxn ang="0">
                    <a:pos x="803" y="0"/>
                  </a:cxn>
                  <a:cxn ang="0">
                    <a:pos x="803" y="477"/>
                  </a:cxn>
                  <a:cxn ang="0">
                    <a:pos x="774" y="658"/>
                  </a:cxn>
                  <a:cxn ang="0">
                    <a:pos x="693" y="782"/>
                  </a:cxn>
                  <a:cxn ang="0">
                    <a:pos x="566" y="854"/>
                  </a:cxn>
                  <a:cxn ang="0">
                    <a:pos x="399" y="877"/>
                  </a:cxn>
                </a:cxnLst>
                <a:rect l="0" t="0" r="r" b="b"/>
                <a:pathLst>
                  <a:path w="803" h="877">
                    <a:moveTo>
                      <a:pt x="399" y="877"/>
                    </a:moveTo>
                    <a:cubicBezTo>
                      <a:pt x="338" y="877"/>
                      <a:pt x="282" y="870"/>
                      <a:pt x="233" y="854"/>
                    </a:cubicBezTo>
                    <a:cubicBezTo>
                      <a:pt x="184" y="839"/>
                      <a:pt x="142" y="815"/>
                      <a:pt x="107" y="782"/>
                    </a:cubicBezTo>
                    <a:cubicBezTo>
                      <a:pt x="73" y="750"/>
                      <a:pt x="46" y="709"/>
                      <a:pt x="28" y="659"/>
                    </a:cubicBezTo>
                    <a:cubicBezTo>
                      <a:pt x="10" y="609"/>
                      <a:pt x="0" y="551"/>
                      <a:pt x="0" y="48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44" y="479"/>
                      <a:pt x="244" y="479"/>
                      <a:pt x="244" y="479"/>
                    </a:cubicBezTo>
                    <a:cubicBezTo>
                      <a:pt x="244" y="541"/>
                      <a:pt x="258" y="587"/>
                      <a:pt x="287" y="617"/>
                    </a:cubicBezTo>
                    <a:cubicBezTo>
                      <a:pt x="315" y="647"/>
                      <a:pt x="353" y="662"/>
                      <a:pt x="402" y="662"/>
                    </a:cubicBezTo>
                    <a:cubicBezTo>
                      <a:pt x="450" y="662"/>
                      <a:pt x="488" y="648"/>
                      <a:pt x="516" y="619"/>
                    </a:cubicBezTo>
                    <a:cubicBezTo>
                      <a:pt x="545" y="590"/>
                      <a:pt x="559" y="546"/>
                      <a:pt x="559" y="485"/>
                    </a:cubicBezTo>
                    <a:cubicBezTo>
                      <a:pt x="559" y="0"/>
                      <a:pt x="559" y="0"/>
                      <a:pt x="559" y="0"/>
                    </a:cubicBezTo>
                    <a:cubicBezTo>
                      <a:pt x="803" y="0"/>
                      <a:pt x="803" y="0"/>
                      <a:pt x="803" y="0"/>
                    </a:cubicBezTo>
                    <a:cubicBezTo>
                      <a:pt x="803" y="477"/>
                      <a:pt x="803" y="477"/>
                      <a:pt x="803" y="477"/>
                    </a:cubicBezTo>
                    <a:cubicBezTo>
                      <a:pt x="803" y="547"/>
                      <a:pt x="793" y="607"/>
                      <a:pt x="774" y="658"/>
                    </a:cubicBezTo>
                    <a:cubicBezTo>
                      <a:pt x="754" y="708"/>
                      <a:pt x="727" y="750"/>
                      <a:pt x="693" y="782"/>
                    </a:cubicBezTo>
                    <a:cubicBezTo>
                      <a:pt x="658" y="815"/>
                      <a:pt x="615" y="839"/>
                      <a:pt x="566" y="854"/>
                    </a:cubicBezTo>
                    <a:cubicBezTo>
                      <a:pt x="516" y="870"/>
                      <a:pt x="461" y="877"/>
                      <a:pt x="399" y="8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520"/>
              <p:cNvSpPr>
                <a:spLocks/>
              </p:cNvSpPr>
              <p:nvPr/>
            </p:nvSpPr>
            <p:spPr bwMode="auto">
              <a:xfrm>
                <a:off x="8737600" y="3873501"/>
                <a:ext cx="406400" cy="423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4" y="0"/>
                  </a:cxn>
                  <a:cxn ang="0">
                    <a:pos x="74" y="109"/>
                  </a:cxn>
                  <a:cxn ang="0">
                    <a:pos x="165" y="0"/>
                  </a:cxn>
                  <a:cxn ang="0">
                    <a:pos x="253" y="0"/>
                  </a:cxn>
                  <a:cxn ang="0">
                    <a:pos x="152" y="115"/>
                  </a:cxn>
                  <a:cxn ang="0">
                    <a:pos x="256" y="267"/>
                  </a:cxn>
                  <a:cxn ang="0">
                    <a:pos x="168" y="267"/>
                  </a:cxn>
                  <a:cxn ang="0">
                    <a:pos x="100" y="168"/>
                  </a:cxn>
                  <a:cxn ang="0">
                    <a:pos x="74" y="198"/>
                  </a:cxn>
                  <a:cxn ang="0">
                    <a:pos x="74" y="267"/>
                  </a:cxn>
                  <a:cxn ang="0">
                    <a:pos x="0" y="267"/>
                  </a:cxn>
                  <a:cxn ang="0">
                    <a:pos x="0" y="0"/>
                  </a:cxn>
                </a:cxnLst>
                <a:rect l="0" t="0" r="r" b="b"/>
                <a:pathLst>
                  <a:path w="256" h="267">
                    <a:moveTo>
                      <a:pt x="0" y="0"/>
                    </a:moveTo>
                    <a:lnTo>
                      <a:pt x="74" y="0"/>
                    </a:lnTo>
                    <a:lnTo>
                      <a:pt x="74" y="109"/>
                    </a:lnTo>
                    <a:lnTo>
                      <a:pt x="165" y="0"/>
                    </a:lnTo>
                    <a:lnTo>
                      <a:pt x="253" y="0"/>
                    </a:lnTo>
                    <a:lnTo>
                      <a:pt x="152" y="115"/>
                    </a:lnTo>
                    <a:lnTo>
                      <a:pt x="256" y="267"/>
                    </a:lnTo>
                    <a:lnTo>
                      <a:pt x="168" y="267"/>
                    </a:lnTo>
                    <a:lnTo>
                      <a:pt x="100" y="168"/>
                    </a:lnTo>
                    <a:lnTo>
                      <a:pt x="74" y="198"/>
                    </a:lnTo>
                    <a:lnTo>
                      <a:pt x="74" y="267"/>
                    </a:lnTo>
                    <a:lnTo>
                      <a:pt x="0" y="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394" r="5075" b="543"/>
          <a:stretch/>
        </p:blipFill>
        <p:spPr>
          <a:xfrm>
            <a:off x="4572000" y="951751"/>
            <a:ext cx="2880000" cy="1619999"/>
          </a:xfrm>
          <a:prstGeom prst="rect">
            <a:avLst/>
          </a:prstGeom>
        </p:spPr>
      </p:pic>
      <p:pic>
        <p:nvPicPr>
          <p:cNvPr id="3" name="Picture 2" descr="Screenshot-2018-3-5 DSCN4731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" t="26108" r="12221" b="8096"/>
          <a:stretch/>
        </p:blipFill>
        <p:spPr>
          <a:xfrm>
            <a:off x="4580329" y="2571750"/>
            <a:ext cx="2871671" cy="1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0</Words>
  <Application>Microsoft Macintosh PowerPoint</Application>
  <PresentationFormat>On-screen Show (16:9)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Brito</dc:creator>
  <cp:lastModifiedBy>Anderson Brito</cp:lastModifiedBy>
  <cp:revision>25</cp:revision>
  <dcterms:created xsi:type="dcterms:W3CDTF">2018-02-23T18:29:37Z</dcterms:created>
  <dcterms:modified xsi:type="dcterms:W3CDTF">2018-03-05T01:57:16Z</dcterms:modified>
</cp:coreProperties>
</file>